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9"/>
  </p:notesMasterIdLst>
  <p:handoutMasterIdLst>
    <p:handoutMasterId r:id="rId40"/>
  </p:handoutMasterIdLst>
  <p:sldIdLst>
    <p:sldId id="8231" r:id="rId5"/>
    <p:sldId id="256" r:id="rId6"/>
    <p:sldId id="8256" r:id="rId7"/>
    <p:sldId id="8347" r:id="rId8"/>
    <p:sldId id="8247" r:id="rId9"/>
    <p:sldId id="8252" r:id="rId10"/>
    <p:sldId id="8248" r:id="rId11"/>
    <p:sldId id="8251" r:id="rId12"/>
    <p:sldId id="8246" r:id="rId13"/>
    <p:sldId id="8250" r:id="rId14"/>
    <p:sldId id="8249" r:id="rId15"/>
    <p:sldId id="8258" r:id="rId16"/>
    <p:sldId id="8259" r:id="rId17"/>
    <p:sldId id="1702" r:id="rId18"/>
    <p:sldId id="8113" r:id="rId19"/>
    <p:sldId id="8114" r:id="rId20"/>
    <p:sldId id="8234" r:id="rId21"/>
    <p:sldId id="8115" r:id="rId22"/>
    <p:sldId id="8297" r:id="rId23"/>
    <p:sldId id="8346" r:id="rId24"/>
    <p:sldId id="8133" r:id="rId25"/>
    <p:sldId id="8279" r:id="rId26"/>
    <p:sldId id="8273" r:id="rId27"/>
    <p:sldId id="8316" r:id="rId28"/>
    <p:sldId id="8197" r:id="rId29"/>
    <p:sldId id="8202" r:id="rId30"/>
    <p:sldId id="8210" r:id="rId31"/>
    <p:sldId id="8212" r:id="rId32"/>
    <p:sldId id="8214" r:id="rId33"/>
    <p:sldId id="8213" r:id="rId34"/>
    <p:sldId id="8215" r:id="rId35"/>
    <p:sldId id="8253" r:id="rId36"/>
    <p:sldId id="8254" r:id="rId37"/>
    <p:sldId id="8216" r:id="rId38"/>
  </p:sldIdLst>
  <p:sldSz cx="12192000" cy="6858000"/>
  <p:notesSz cx="6888163" cy="9671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47" userDrawn="1">
          <p15:clr>
            <a:srgbClr val="A4A3A4"/>
          </p15:clr>
        </p15:guide>
        <p15:guide id="2" pos="340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w Mowles" initials="AM" lastIdx="2" clrIdx="0">
    <p:extLst>
      <p:ext uri="{19B8F6BF-5375-455C-9EA6-DF929625EA0E}">
        <p15:presenceInfo xmlns:p15="http://schemas.microsoft.com/office/powerpoint/2012/main" userId="S::3056564@ads.qub.ac.uk::9149d082-4788-4177-8540-016dbf2960f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F39200"/>
    <a:srgbClr val="941C81"/>
    <a:srgbClr val="005400"/>
    <a:srgbClr val="CCFF33"/>
    <a:srgbClr val="FFFF66"/>
    <a:srgbClr val="CCCC00"/>
    <a:srgbClr val="CCFF66"/>
    <a:srgbClr val="9FF62A"/>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A0B7DB-2C29-48D9-9395-5FDA5DC0F249}" v="461" dt="2026-02-12T15:58:45.3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1068" y="564"/>
      </p:cViewPr>
      <p:guideLst>
        <p:guide orient="horz" pos="4247"/>
        <p:guide pos="3409"/>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CDE32AD-58A1-4983-BF8D-489230591170}"/>
              </a:ext>
            </a:extLst>
          </p:cNvPr>
          <p:cNvSpPr>
            <a:spLocks noGrp="1"/>
          </p:cNvSpPr>
          <p:nvPr>
            <p:ph type="hdr" sz="quarter"/>
          </p:nvPr>
        </p:nvSpPr>
        <p:spPr>
          <a:xfrm>
            <a:off x="0" y="0"/>
            <a:ext cx="2984871" cy="485232"/>
          </a:xfrm>
          <a:prstGeom prst="rect">
            <a:avLst/>
          </a:prstGeom>
        </p:spPr>
        <p:txBody>
          <a:bodyPr vert="horz" lIns="94622" tIns="47311" rIns="94622" bIns="47311" rtlCol="0"/>
          <a:lstStyle>
            <a:lvl1pPr algn="l">
              <a:defRPr sz="1200"/>
            </a:lvl1pPr>
          </a:lstStyle>
          <a:p>
            <a:endParaRPr lang="en-GB"/>
          </a:p>
        </p:txBody>
      </p:sp>
      <p:sp>
        <p:nvSpPr>
          <p:cNvPr id="3" name="Date Placeholder 2">
            <a:extLst>
              <a:ext uri="{FF2B5EF4-FFF2-40B4-BE49-F238E27FC236}">
                <a16:creationId xmlns:a16="http://schemas.microsoft.com/office/drawing/2014/main" id="{9A8BA73E-4479-4916-9CF0-C21DA1FC2777}"/>
              </a:ext>
            </a:extLst>
          </p:cNvPr>
          <p:cNvSpPr>
            <a:spLocks noGrp="1"/>
          </p:cNvSpPr>
          <p:nvPr>
            <p:ph type="dt" sz="quarter" idx="1"/>
          </p:nvPr>
        </p:nvSpPr>
        <p:spPr>
          <a:xfrm>
            <a:off x="3901698" y="0"/>
            <a:ext cx="2984871" cy="485232"/>
          </a:xfrm>
          <a:prstGeom prst="rect">
            <a:avLst/>
          </a:prstGeom>
        </p:spPr>
        <p:txBody>
          <a:bodyPr vert="horz" lIns="94622" tIns="47311" rIns="94622" bIns="47311" rtlCol="0"/>
          <a:lstStyle>
            <a:lvl1pPr algn="r">
              <a:defRPr sz="1200"/>
            </a:lvl1pPr>
          </a:lstStyle>
          <a:p>
            <a:fld id="{1C079ECD-63EB-48D8-B90A-87F6FBA96113}" type="datetimeFigureOut">
              <a:rPr lang="en-GB" smtClean="0"/>
              <a:t>18/02/2026</a:t>
            </a:fld>
            <a:endParaRPr lang="en-GB"/>
          </a:p>
        </p:txBody>
      </p:sp>
      <p:sp>
        <p:nvSpPr>
          <p:cNvPr id="4" name="Footer Placeholder 3">
            <a:extLst>
              <a:ext uri="{FF2B5EF4-FFF2-40B4-BE49-F238E27FC236}">
                <a16:creationId xmlns:a16="http://schemas.microsoft.com/office/drawing/2014/main" id="{40B83507-DF7A-4D91-834D-4A6CC94E81D4}"/>
              </a:ext>
            </a:extLst>
          </p:cNvPr>
          <p:cNvSpPr>
            <a:spLocks noGrp="1"/>
          </p:cNvSpPr>
          <p:nvPr>
            <p:ph type="ftr" sz="quarter" idx="2"/>
          </p:nvPr>
        </p:nvSpPr>
        <p:spPr>
          <a:xfrm>
            <a:off x="0" y="9185820"/>
            <a:ext cx="2984871" cy="485231"/>
          </a:xfrm>
          <a:prstGeom prst="rect">
            <a:avLst/>
          </a:prstGeom>
        </p:spPr>
        <p:txBody>
          <a:bodyPr vert="horz" lIns="94622" tIns="47311" rIns="94622" bIns="47311"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E16903D-F4A3-4FF4-A0F8-912514977C3E}"/>
              </a:ext>
            </a:extLst>
          </p:cNvPr>
          <p:cNvSpPr>
            <a:spLocks noGrp="1"/>
          </p:cNvSpPr>
          <p:nvPr>
            <p:ph type="sldNum" sz="quarter" idx="3"/>
          </p:nvPr>
        </p:nvSpPr>
        <p:spPr>
          <a:xfrm>
            <a:off x="3901698" y="9185820"/>
            <a:ext cx="2984871" cy="485231"/>
          </a:xfrm>
          <a:prstGeom prst="rect">
            <a:avLst/>
          </a:prstGeom>
        </p:spPr>
        <p:txBody>
          <a:bodyPr vert="horz" lIns="94622" tIns="47311" rIns="94622" bIns="47311" rtlCol="0" anchor="b"/>
          <a:lstStyle>
            <a:lvl1pPr algn="r">
              <a:defRPr sz="1200"/>
            </a:lvl1pPr>
          </a:lstStyle>
          <a:p>
            <a:fld id="{8C2089AE-A7F0-40E7-BD15-9D4B1A896ED8}" type="slidenum">
              <a:rPr lang="en-GB" smtClean="0"/>
              <a:t>‹#›</a:t>
            </a:fld>
            <a:endParaRPr lang="en-GB"/>
          </a:p>
        </p:txBody>
      </p:sp>
    </p:spTree>
    <p:extLst>
      <p:ext uri="{BB962C8B-B14F-4D97-AF65-F5344CB8AC3E}">
        <p14:creationId xmlns:p14="http://schemas.microsoft.com/office/powerpoint/2010/main" val="29478976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485232"/>
          </a:xfrm>
          <a:prstGeom prst="rect">
            <a:avLst/>
          </a:prstGeom>
        </p:spPr>
        <p:txBody>
          <a:bodyPr vert="horz" lIns="94622" tIns="47311" rIns="94622" bIns="47311" rtlCol="0"/>
          <a:lstStyle>
            <a:lvl1pPr algn="l">
              <a:defRPr sz="1200"/>
            </a:lvl1pPr>
          </a:lstStyle>
          <a:p>
            <a:endParaRPr lang="en-GB"/>
          </a:p>
        </p:txBody>
      </p:sp>
      <p:sp>
        <p:nvSpPr>
          <p:cNvPr id="3" name="Date Placeholder 2"/>
          <p:cNvSpPr>
            <a:spLocks noGrp="1"/>
          </p:cNvSpPr>
          <p:nvPr>
            <p:ph type="dt" idx="1"/>
          </p:nvPr>
        </p:nvSpPr>
        <p:spPr>
          <a:xfrm>
            <a:off x="3901698" y="0"/>
            <a:ext cx="2984871" cy="485232"/>
          </a:xfrm>
          <a:prstGeom prst="rect">
            <a:avLst/>
          </a:prstGeom>
        </p:spPr>
        <p:txBody>
          <a:bodyPr vert="horz" lIns="94622" tIns="47311" rIns="94622" bIns="47311" rtlCol="0"/>
          <a:lstStyle>
            <a:lvl1pPr algn="r">
              <a:defRPr sz="1200"/>
            </a:lvl1pPr>
          </a:lstStyle>
          <a:p>
            <a:fld id="{2C19BAE0-8297-4AFF-AD1C-E07311214D61}" type="datetimeFigureOut">
              <a:rPr lang="en-GB" smtClean="0"/>
              <a:t>18/02/2026</a:t>
            </a:fld>
            <a:endParaRPr lang="en-GB"/>
          </a:p>
        </p:txBody>
      </p:sp>
      <p:sp>
        <p:nvSpPr>
          <p:cNvPr id="4" name="Slide Image Placeholder 3"/>
          <p:cNvSpPr>
            <a:spLocks noGrp="1" noRot="1" noChangeAspect="1"/>
          </p:cNvSpPr>
          <p:nvPr>
            <p:ph type="sldImg" idx="2"/>
          </p:nvPr>
        </p:nvSpPr>
        <p:spPr>
          <a:xfrm>
            <a:off x="542925" y="1208088"/>
            <a:ext cx="5802313" cy="3265487"/>
          </a:xfrm>
          <a:prstGeom prst="rect">
            <a:avLst/>
          </a:prstGeom>
          <a:noFill/>
          <a:ln w="12700">
            <a:solidFill>
              <a:prstClr val="black"/>
            </a:solidFill>
          </a:ln>
        </p:spPr>
        <p:txBody>
          <a:bodyPr vert="horz" lIns="94622" tIns="47311" rIns="94622" bIns="47311" rtlCol="0" anchor="ctr"/>
          <a:lstStyle/>
          <a:p>
            <a:endParaRPr lang="en-GB"/>
          </a:p>
        </p:txBody>
      </p:sp>
      <p:sp>
        <p:nvSpPr>
          <p:cNvPr id="5" name="Notes Placeholder 4"/>
          <p:cNvSpPr>
            <a:spLocks noGrp="1"/>
          </p:cNvSpPr>
          <p:nvPr>
            <p:ph type="body" sz="quarter" idx="3"/>
          </p:nvPr>
        </p:nvSpPr>
        <p:spPr>
          <a:xfrm>
            <a:off x="688817" y="4654193"/>
            <a:ext cx="5510530" cy="3807976"/>
          </a:xfrm>
          <a:prstGeom prst="rect">
            <a:avLst/>
          </a:prstGeom>
        </p:spPr>
        <p:txBody>
          <a:bodyPr vert="horz" lIns="94622" tIns="47311" rIns="94622" bIns="473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185820"/>
            <a:ext cx="2984871" cy="485231"/>
          </a:xfrm>
          <a:prstGeom prst="rect">
            <a:avLst/>
          </a:prstGeom>
        </p:spPr>
        <p:txBody>
          <a:bodyPr vert="horz" lIns="94622" tIns="47311" rIns="94622" bIns="47311" rtlCol="0" anchor="b"/>
          <a:lstStyle>
            <a:lvl1pPr algn="l">
              <a:defRPr sz="1200"/>
            </a:lvl1pPr>
          </a:lstStyle>
          <a:p>
            <a:endParaRPr lang="en-GB"/>
          </a:p>
        </p:txBody>
      </p:sp>
      <p:sp>
        <p:nvSpPr>
          <p:cNvPr id="7" name="Slide Number Placeholder 6"/>
          <p:cNvSpPr>
            <a:spLocks noGrp="1"/>
          </p:cNvSpPr>
          <p:nvPr>
            <p:ph type="sldNum" sz="quarter" idx="5"/>
          </p:nvPr>
        </p:nvSpPr>
        <p:spPr>
          <a:xfrm>
            <a:off x="3901698" y="9185820"/>
            <a:ext cx="2984871" cy="485231"/>
          </a:xfrm>
          <a:prstGeom prst="rect">
            <a:avLst/>
          </a:prstGeom>
        </p:spPr>
        <p:txBody>
          <a:bodyPr vert="horz" lIns="94622" tIns="47311" rIns="94622" bIns="47311" rtlCol="0" anchor="b"/>
          <a:lstStyle>
            <a:lvl1pPr algn="r">
              <a:defRPr sz="1200"/>
            </a:lvl1pPr>
          </a:lstStyle>
          <a:p>
            <a:fld id="{16016BBE-695B-4272-934F-831A74BBE65F}" type="slidenum">
              <a:rPr lang="en-GB" smtClean="0"/>
              <a:t>‹#›</a:t>
            </a:fld>
            <a:endParaRPr lang="en-GB"/>
          </a:p>
        </p:txBody>
      </p:sp>
    </p:spTree>
    <p:extLst>
      <p:ext uri="{BB962C8B-B14F-4D97-AF65-F5344CB8AC3E}">
        <p14:creationId xmlns:p14="http://schemas.microsoft.com/office/powerpoint/2010/main" val="2273340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016BBE-695B-4272-934F-831A74BBE65F}" type="slidenum">
              <a:rPr lang="en-GB" smtClean="0"/>
              <a:t>2</a:t>
            </a:fld>
            <a:endParaRPr lang="en-GB"/>
          </a:p>
        </p:txBody>
      </p:sp>
    </p:spTree>
    <p:extLst>
      <p:ext uri="{BB962C8B-B14F-4D97-AF65-F5344CB8AC3E}">
        <p14:creationId xmlns:p14="http://schemas.microsoft.com/office/powerpoint/2010/main" val="2723024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E19C8-4FF8-5DA8-EDF2-9DD68EC9B5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7F7EA1-0566-8EAD-96AA-7CF2F2A20D9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D4C9183-2D12-DED4-A2A3-14752F5B383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1A78E3B-78A9-D127-E7E4-FE3CB75253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16BBE-695B-4272-934F-831A74BBE65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9021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016BBE-695B-4272-934F-831A74BBE65F}" type="slidenum">
              <a:rPr lang="en-GB" smtClean="0"/>
              <a:t>12</a:t>
            </a:fld>
            <a:endParaRPr lang="en-GB"/>
          </a:p>
        </p:txBody>
      </p:sp>
    </p:spTree>
    <p:extLst>
      <p:ext uri="{BB962C8B-B14F-4D97-AF65-F5344CB8AC3E}">
        <p14:creationId xmlns:p14="http://schemas.microsoft.com/office/powerpoint/2010/main" val="250187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016BBE-695B-4272-934F-831A74BBE65F}" type="slidenum">
              <a:rPr lang="en-GB" smtClean="0"/>
              <a:t>13</a:t>
            </a:fld>
            <a:endParaRPr lang="en-GB"/>
          </a:p>
        </p:txBody>
      </p:sp>
    </p:spTree>
    <p:extLst>
      <p:ext uri="{BB962C8B-B14F-4D97-AF65-F5344CB8AC3E}">
        <p14:creationId xmlns:p14="http://schemas.microsoft.com/office/powerpoint/2010/main" val="1222840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016BBE-695B-4272-934F-831A74BBE65F}" type="slidenum">
              <a:rPr lang="en-GB" smtClean="0"/>
              <a:t>14</a:t>
            </a:fld>
            <a:endParaRPr lang="en-GB"/>
          </a:p>
        </p:txBody>
      </p:sp>
    </p:spTree>
    <p:extLst>
      <p:ext uri="{BB962C8B-B14F-4D97-AF65-F5344CB8AC3E}">
        <p14:creationId xmlns:p14="http://schemas.microsoft.com/office/powerpoint/2010/main" val="3790033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016BBE-695B-4272-934F-831A74BBE65F}" type="slidenum">
              <a:rPr lang="en-GB" smtClean="0"/>
              <a:t>15</a:t>
            </a:fld>
            <a:endParaRPr lang="en-GB"/>
          </a:p>
        </p:txBody>
      </p:sp>
    </p:spTree>
    <p:extLst>
      <p:ext uri="{BB962C8B-B14F-4D97-AF65-F5344CB8AC3E}">
        <p14:creationId xmlns:p14="http://schemas.microsoft.com/office/powerpoint/2010/main" val="987865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016BBE-695B-4272-934F-831A74BBE65F}" type="slidenum">
              <a:rPr lang="en-GB" smtClean="0"/>
              <a:t>16</a:t>
            </a:fld>
            <a:endParaRPr lang="en-GB"/>
          </a:p>
        </p:txBody>
      </p:sp>
    </p:spTree>
    <p:extLst>
      <p:ext uri="{BB962C8B-B14F-4D97-AF65-F5344CB8AC3E}">
        <p14:creationId xmlns:p14="http://schemas.microsoft.com/office/powerpoint/2010/main" val="3703528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016BBE-695B-4272-934F-831A74BBE65F}" type="slidenum">
              <a:rPr lang="en-GB" smtClean="0"/>
              <a:t>17</a:t>
            </a:fld>
            <a:endParaRPr lang="en-GB"/>
          </a:p>
        </p:txBody>
      </p:sp>
    </p:spTree>
    <p:extLst>
      <p:ext uri="{BB962C8B-B14F-4D97-AF65-F5344CB8AC3E}">
        <p14:creationId xmlns:p14="http://schemas.microsoft.com/office/powerpoint/2010/main" val="2661318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016BBE-695B-4272-934F-831A74BBE65F}" type="slidenum">
              <a:rPr lang="en-GB" smtClean="0"/>
              <a:t>18</a:t>
            </a:fld>
            <a:endParaRPr lang="en-GB"/>
          </a:p>
        </p:txBody>
      </p:sp>
    </p:spTree>
    <p:extLst>
      <p:ext uri="{BB962C8B-B14F-4D97-AF65-F5344CB8AC3E}">
        <p14:creationId xmlns:p14="http://schemas.microsoft.com/office/powerpoint/2010/main" val="2901331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016BBE-695B-4272-934F-831A74BBE65F}" type="slidenum">
              <a:rPr lang="en-GB" smtClean="0"/>
              <a:t>19</a:t>
            </a:fld>
            <a:endParaRPr lang="en-GB"/>
          </a:p>
        </p:txBody>
      </p:sp>
    </p:spTree>
    <p:extLst>
      <p:ext uri="{BB962C8B-B14F-4D97-AF65-F5344CB8AC3E}">
        <p14:creationId xmlns:p14="http://schemas.microsoft.com/office/powerpoint/2010/main" val="3829711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png"/><Relationship Id="rId2" Type="http://schemas.openxmlformats.org/officeDocument/2006/relationships/image" Target="../media/image16.tif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png"/><Relationship Id="rId2" Type="http://schemas.openxmlformats.org/officeDocument/2006/relationships/image" Target="../media/image16.tif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graphicFrame>
        <p:nvGraphicFramePr>
          <p:cNvPr id="2" name="Table 13">
            <a:extLst>
              <a:ext uri="{FF2B5EF4-FFF2-40B4-BE49-F238E27FC236}">
                <a16:creationId xmlns:a16="http://schemas.microsoft.com/office/drawing/2014/main" id="{F2B2F674-EC7C-AB3C-9132-EDF1FC0ED1A7}"/>
              </a:ext>
            </a:extLst>
          </p:cNvPr>
          <p:cNvGraphicFramePr>
            <a:graphicFrameLocks noGrp="1"/>
          </p:cNvGraphicFramePr>
          <p:nvPr userDrawn="1">
            <p:extLst>
              <p:ext uri="{D42A27DB-BD31-4B8C-83A1-F6EECF244321}">
                <p14:modId xmlns:p14="http://schemas.microsoft.com/office/powerpoint/2010/main" val="2277747761"/>
              </p:ext>
            </p:extLst>
          </p:nvPr>
        </p:nvGraphicFramePr>
        <p:xfrm>
          <a:off x="3122885" y="1556167"/>
          <a:ext cx="8947556" cy="5411421"/>
        </p:xfrm>
        <a:graphic>
          <a:graphicData uri="http://schemas.openxmlformats.org/drawingml/2006/table">
            <a:tbl>
              <a:tblPr firstRow="1" bandRow="1">
                <a:tableStyleId>{5C22544A-7EE6-4342-B048-85BDC9FD1C3A}</a:tableStyleId>
              </a:tblPr>
              <a:tblGrid>
                <a:gridCol w="3099262">
                  <a:extLst>
                    <a:ext uri="{9D8B030D-6E8A-4147-A177-3AD203B41FA5}">
                      <a16:colId xmlns:a16="http://schemas.microsoft.com/office/drawing/2014/main" val="326910076"/>
                    </a:ext>
                  </a:extLst>
                </a:gridCol>
                <a:gridCol w="5848294">
                  <a:extLst>
                    <a:ext uri="{9D8B030D-6E8A-4147-A177-3AD203B41FA5}">
                      <a16:colId xmlns:a16="http://schemas.microsoft.com/office/drawing/2014/main" val="611851503"/>
                    </a:ext>
                  </a:extLst>
                </a:gridCol>
              </a:tblGrid>
              <a:tr h="5411421">
                <a:tc>
                  <a:txBody>
                    <a:bodyPr/>
                    <a:lstStyle/>
                    <a:p>
                      <a:pPr algn="l">
                        <a:lnSpc>
                          <a:spcPts val="1500"/>
                        </a:lnSpc>
                      </a:pPr>
                      <a:r>
                        <a:rPr lang="en-GB" sz="1800" baseline="30000" dirty="0">
                          <a:ln>
                            <a:noFill/>
                          </a:ln>
                          <a:solidFill>
                            <a:schemeClr val="bg2">
                              <a:lumMod val="50000"/>
                            </a:schemeClr>
                          </a:solidFill>
                        </a:rPr>
                        <a:t>Mark Price</a:t>
                      </a:r>
                    </a:p>
                    <a:p>
                      <a:pPr algn="l">
                        <a:lnSpc>
                          <a:spcPts val="1500"/>
                        </a:lnSpc>
                      </a:pPr>
                      <a:r>
                        <a:rPr lang="en-GB" sz="1800" baseline="30000" dirty="0">
                          <a:ln>
                            <a:noFill/>
                          </a:ln>
                          <a:solidFill>
                            <a:schemeClr val="bg2">
                              <a:lumMod val="50000"/>
                            </a:schemeClr>
                          </a:solidFill>
                        </a:rPr>
                        <a:t>Trevor Robinson</a:t>
                      </a:r>
                    </a:p>
                    <a:p>
                      <a:pPr algn="l">
                        <a:lnSpc>
                          <a:spcPts val="1500"/>
                        </a:lnSpc>
                      </a:pPr>
                      <a:r>
                        <a:rPr lang="en-GB" sz="1800" baseline="30000" dirty="0">
                          <a:ln>
                            <a:noFill/>
                          </a:ln>
                          <a:solidFill>
                            <a:schemeClr val="bg2">
                              <a:lumMod val="50000"/>
                            </a:schemeClr>
                          </a:solidFill>
                        </a:rPr>
                        <a:t>Yan Jin</a:t>
                      </a:r>
                    </a:p>
                    <a:p>
                      <a:pPr algn="l">
                        <a:lnSpc>
                          <a:spcPts val="1500"/>
                        </a:lnSpc>
                      </a:pPr>
                      <a:r>
                        <a:rPr lang="en-GB" sz="1800" baseline="30000" dirty="0">
                          <a:ln>
                            <a:noFill/>
                          </a:ln>
                          <a:solidFill>
                            <a:schemeClr val="bg2">
                              <a:lumMod val="50000"/>
                            </a:schemeClr>
                          </a:solidFill>
                        </a:rPr>
                        <a:t>Karen Rafferty</a:t>
                      </a:r>
                    </a:p>
                    <a:p>
                      <a:pPr marL="0" indent="0" algn="l">
                        <a:lnSpc>
                          <a:spcPts val="1500"/>
                        </a:lnSpc>
                      </a:pPr>
                      <a:r>
                        <a:rPr lang="en-GB" sz="1800" baseline="30000" dirty="0">
                          <a:ln>
                            <a:noFill/>
                          </a:ln>
                          <a:solidFill>
                            <a:schemeClr val="bg2">
                              <a:lumMod val="50000"/>
                            </a:schemeClr>
                          </a:solidFill>
                          <a:cs typeface="Calibri"/>
                        </a:rPr>
                        <a:t>Declan Nolan</a:t>
                      </a:r>
                    </a:p>
                    <a:p>
                      <a:pPr marL="0" indent="0" algn="l">
                        <a:lnSpc>
                          <a:spcPts val="1500"/>
                        </a:lnSpc>
                      </a:pPr>
                      <a:r>
                        <a:rPr lang="en-GB" sz="1800" baseline="30000" dirty="0">
                          <a:ln>
                            <a:noFill/>
                          </a:ln>
                          <a:solidFill>
                            <a:schemeClr val="bg2">
                              <a:lumMod val="50000"/>
                            </a:schemeClr>
                          </a:solidFill>
                          <a:cs typeface="Calibri"/>
                        </a:rPr>
                        <a:t>Peter Kilpatrick</a:t>
                      </a:r>
                    </a:p>
                    <a:p>
                      <a:pPr marL="0" marR="0" lvl="0" indent="0" algn="l" defTabSz="914400" rtl="0" eaLnBrk="1" fontAlgn="auto" latinLnBrk="0" hangingPunct="1">
                        <a:lnSpc>
                          <a:spcPts val="1500"/>
                        </a:lnSpc>
                        <a:spcBef>
                          <a:spcPts val="0"/>
                        </a:spcBef>
                        <a:spcAft>
                          <a:spcPts val="0"/>
                        </a:spcAft>
                        <a:buClrTx/>
                        <a:buSzTx/>
                        <a:buFontTx/>
                        <a:buNone/>
                        <a:tabLst/>
                        <a:defRPr/>
                      </a:pPr>
                      <a:r>
                        <a:rPr lang="en-GB" sz="1800" baseline="30000" dirty="0">
                          <a:ln>
                            <a:noFill/>
                          </a:ln>
                          <a:solidFill>
                            <a:schemeClr val="bg2">
                              <a:lumMod val="50000"/>
                            </a:schemeClr>
                          </a:solidFill>
                          <a:cs typeface="Calibri"/>
                        </a:rPr>
                        <a:t>Imelda Friel</a:t>
                      </a:r>
                      <a:endParaRPr lang="en-US" sz="1800" b="1" kern="1200" baseline="30000" dirty="0">
                        <a:ln>
                          <a:noFill/>
                        </a:ln>
                        <a:solidFill>
                          <a:schemeClr val="bg2">
                            <a:lumMod val="50000"/>
                          </a:schemeClr>
                        </a:solidFill>
                        <a:latin typeface="+mn-lt"/>
                        <a:ea typeface="+mn-ea"/>
                        <a:cs typeface="+mn-cs"/>
                      </a:endParaRPr>
                    </a:p>
                    <a:p>
                      <a:pPr algn="l">
                        <a:lnSpc>
                          <a:spcPts val="1500"/>
                        </a:lnSpc>
                      </a:pPr>
                      <a:r>
                        <a:rPr lang="en-GB" sz="1800" b="1" baseline="30000" dirty="0">
                          <a:ln>
                            <a:noFill/>
                          </a:ln>
                          <a:solidFill>
                            <a:schemeClr val="bg2">
                              <a:lumMod val="50000"/>
                            </a:schemeClr>
                          </a:solidFill>
                        </a:rPr>
                        <a:t>Andrew Mowles</a:t>
                      </a:r>
                    </a:p>
                    <a:p>
                      <a:pPr algn="l">
                        <a:lnSpc>
                          <a:spcPts val="1500"/>
                        </a:lnSpc>
                      </a:pPr>
                      <a:r>
                        <a:rPr lang="en-GB" sz="1800" b="1" baseline="30000" dirty="0">
                          <a:ln>
                            <a:noFill/>
                          </a:ln>
                          <a:solidFill>
                            <a:schemeClr val="bg2">
                              <a:lumMod val="50000"/>
                            </a:schemeClr>
                          </a:solidFill>
                        </a:rPr>
                        <a:t>Rafal Jankiewicz</a:t>
                      </a:r>
                    </a:p>
                    <a:p>
                      <a:pPr algn="l">
                        <a:lnSpc>
                          <a:spcPts val="1500"/>
                        </a:lnSpc>
                      </a:pPr>
                      <a:r>
                        <a:rPr lang="en-GB" sz="1800" b="1" i="0" baseline="30000" dirty="0">
                          <a:ln>
                            <a:noFill/>
                          </a:ln>
                          <a:solidFill>
                            <a:schemeClr val="bg2">
                              <a:lumMod val="50000"/>
                            </a:schemeClr>
                          </a:solidFill>
                        </a:rPr>
                        <a:t>Zhiwei Zhao</a:t>
                      </a:r>
                    </a:p>
                    <a:p>
                      <a:pPr algn="l">
                        <a:lnSpc>
                          <a:spcPts val="1500"/>
                        </a:lnSpc>
                      </a:pPr>
                      <a:r>
                        <a:rPr lang="en-GB" sz="1800" b="1" i="0" baseline="30000" dirty="0">
                          <a:ln>
                            <a:noFill/>
                          </a:ln>
                          <a:solidFill>
                            <a:schemeClr val="bg2">
                              <a:lumMod val="50000"/>
                            </a:schemeClr>
                          </a:solidFill>
                        </a:rPr>
                        <a:t>Thomas Shannon</a:t>
                      </a:r>
                    </a:p>
                    <a:p>
                      <a:pPr algn="l">
                        <a:lnSpc>
                          <a:spcPts val="1500"/>
                        </a:lnSpc>
                      </a:pPr>
                      <a:r>
                        <a:rPr lang="en-GB" sz="1800" b="1" i="0" baseline="30000" dirty="0" err="1">
                          <a:ln>
                            <a:noFill/>
                          </a:ln>
                          <a:solidFill>
                            <a:schemeClr val="bg2">
                              <a:lumMod val="50000"/>
                            </a:schemeClr>
                          </a:solidFill>
                        </a:rPr>
                        <a:t>Yinghao</a:t>
                      </a:r>
                      <a:r>
                        <a:rPr lang="en-GB" sz="1800" b="1" i="0" baseline="30000" dirty="0">
                          <a:ln>
                            <a:noFill/>
                          </a:ln>
                          <a:solidFill>
                            <a:schemeClr val="bg2">
                              <a:lumMod val="50000"/>
                            </a:schemeClr>
                          </a:solidFill>
                        </a:rPr>
                        <a:t> Cheng</a:t>
                      </a:r>
                    </a:p>
                    <a:p>
                      <a:pPr marL="0" algn="l" defTabSz="914400" rtl="0" eaLnBrk="1" latinLnBrk="0" hangingPunct="1">
                        <a:lnSpc>
                          <a:spcPts val="1500"/>
                        </a:lnSpc>
                      </a:pPr>
                      <a:endParaRPr lang="en-GB" sz="1800" baseline="30000" dirty="0">
                        <a:ln>
                          <a:noFill/>
                        </a:ln>
                        <a:solidFill>
                          <a:schemeClr val="bg2">
                            <a:lumMod val="50000"/>
                          </a:schemeClr>
                        </a:solidFill>
                        <a:cs typeface="Calibri"/>
                      </a:endParaRPr>
                    </a:p>
                    <a:p>
                      <a:pPr marL="0" marR="0" lvl="0" indent="0" algn="l" defTabSz="914400" rtl="0" eaLnBrk="1" fontAlgn="auto" latinLnBrk="0" hangingPunct="1">
                        <a:lnSpc>
                          <a:spcPts val="1500"/>
                        </a:lnSpc>
                        <a:spcBef>
                          <a:spcPts val="0"/>
                        </a:spcBef>
                        <a:spcAft>
                          <a:spcPts val="0"/>
                        </a:spcAft>
                        <a:buClrTx/>
                        <a:buSzTx/>
                        <a:buFontTx/>
                        <a:buNone/>
                        <a:tabLst/>
                        <a:defRPr/>
                      </a:pPr>
                      <a:r>
                        <a:rPr lang="en-GB" sz="1800" baseline="30000" dirty="0">
                          <a:ln>
                            <a:noFill/>
                          </a:ln>
                          <a:solidFill>
                            <a:schemeClr val="bg2">
                              <a:lumMod val="50000"/>
                            </a:schemeClr>
                          </a:solidFill>
                        </a:rPr>
                        <a:t>Paul Conway</a:t>
                      </a:r>
                      <a:endParaRPr lang="en-GB" sz="1800" b="1" baseline="30000" dirty="0">
                        <a:ln>
                          <a:noFill/>
                        </a:ln>
                        <a:solidFill>
                          <a:schemeClr val="bg2">
                            <a:lumMod val="50000"/>
                          </a:schemeClr>
                        </a:solidFill>
                      </a:endParaRPr>
                    </a:p>
                    <a:p>
                      <a:pPr algn="l">
                        <a:lnSpc>
                          <a:spcPts val="1500"/>
                        </a:lnSpc>
                      </a:pPr>
                      <a:r>
                        <a:rPr lang="en-GB" sz="1800" b="1" baseline="30000" dirty="0">
                          <a:ln>
                            <a:noFill/>
                          </a:ln>
                          <a:solidFill>
                            <a:schemeClr val="bg2">
                              <a:lumMod val="50000"/>
                            </a:schemeClr>
                          </a:solidFill>
                        </a:rPr>
                        <a:t>Paul Goodall</a:t>
                      </a:r>
                    </a:p>
                    <a:p>
                      <a:pPr marL="0" marR="0" lvl="0" indent="0" algn="l" defTabSz="914400" rtl="0" eaLnBrk="1" fontAlgn="auto" latinLnBrk="0" hangingPunct="1">
                        <a:lnSpc>
                          <a:spcPts val="1500"/>
                        </a:lnSpc>
                        <a:spcBef>
                          <a:spcPts val="0"/>
                        </a:spcBef>
                        <a:spcAft>
                          <a:spcPts val="0"/>
                        </a:spcAft>
                        <a:buClrTx/>
                        <a:buSzTx/>
                        <a:buFontTx/>
                        <a:buNone/>
                        <a:tabLst/>
                        <a:defRPr/>
                      </a:pPr>
                      <a:r>
                        <a:rPr lang="en-GB" sz="1800" baseline="30000" dirty="0">
                          <a:ln>
                            <a:noFill/>
                          </a:ln>
                          <a:solidFill>
                            <a:schemeClr val="bg2">
                              <a:lumMod val="50000"/>
                            </a:schemeClr>
                          </a:solidFill>
                        </a:rPr>
                        <a:t>Carmen Torres-Sanchez</a:t>
                      </a:r>
                    </a:p>
                    <a:p>
                      <a:pPr marL="0" marR="0" lvl="0" indent="0" algn="l" defTabSz="914400" rtl="0" eaLnBrk="1" fontAlgn="auto" latinLnBrk="0" hangingPunct="1">
                        <a:lnSpc>
                          <a:spcPts val="1500"/>
                        </a:lnSpc>
                        <a:spcBef>
                          <a:spcPts val="0"/>
                        </a:spcBef>
                        <a:spcAft>
                          <a:spcPts val="0"/>
                        </a:spcAft>
                        <a:buClrTx/>
                        <a:buSzTx/>
                        <a:buFontTx/>
                        <a:buNone/>
                        <a:tabLst/>
                        <a:defRPr/>
                      </a:pPr>
                      <a:r>
                        <a:rPr lang="en-GB" sz="1800" b="1" baseline="30000" dirty="0">
                          <a:ln>
                            <a:noFill/>
                          </a:ln>
                          <a:solidFill>
                            <a:schemeClr val="bg2">
                              <a:lumMod val="50000"/>
                            </a:schemeClr>
                          </a:solidFill>
                        </a:rPr>
                        <a:t>Andrew West</a:t>
                      </a:r>
                    </a:p>
                    <a:p>
                      <a:pPr marL="0" marR="0" lvl="0" indent="0" algn="l" defTabSz="914400" rtl="0" eaLnBrk="1" fontAlgn="auto" latinLnBrk="0" hangingPunct="1">
                        <a:lnSpc>
                          <a:spcPts val="1500"/>
                        </a:lnSpc>
                        <a:spcBef>
                          <a:spcPts val="0"/>
                        </a:spcBef>
                        <a:spcAft>
                          <a:spcPts val="0"/>
                        </a:spcAft>
                        <a:buClrTx/>
                        <a:buSzTx/>
                        <a:buFontTx/>
                        <a:buNone/>
                        <a:tabLst/>
                        <a:defRPr/>
                      </a:pPr>
                      <a:r>
                        <a:rPr lang="en-GB" sz="1800" b="1" baseline="30000" dirty="0">
                          <a:ln>
                            <a:noFill/>
                          </a:ln>
                          <a:solidFill>
                            <a:schemeClr val="bg2">
                              <a:lumMod val="50000"/>
                            </a:schemeClr>
                          </a:solidFill>
                        </a:rPr>
                        <a:t>Radmehr Monfared</a:t>
                      </a:r>
                    </a:p>
                    <a:p>
                      <a:pPr marL="0" marR="0" lvl="0" indent="0" algn="l" defTabSz="914400" rtl="0" eaLnBrk="1" fontAlgn="auto" latinLnBrk="0" hangingPunct="1">
                        <a:lnSpc>
                          <a:spcPts val="1500"/>
                        </a:lnSpc>
                        <a:spcBef>
                          <a:spcPts val="0"/>
                        </a:spcBef>
                        <a:spcAft>
                          <a:spcPts val="0"/>
                        </a:spcAft>
                        <a:buClrTx/>
                        <a:buSzTx/>
                        <a:buFontTx/>
                        <a:buNone/>
                        <a:tabLst/>
                        <a:defRPr/>
                      </a:pPr>
                      <a:r>
                        <a:rPr lang="en-GB" sz="1800" b="1" baseline="30000" dirty="0">
                          <a:ln>
                            <a:noFill/>
                          </a:ln>
                          <a:solidFill>
                            <a:schemeClr val="bg2">
                              <a:lumMod val="50000"/>
                            </a:schemeClr>
                          </a:solidFill>
                        </a:rPr>
                        <a:t>Ryan Williamson</a:t>
                      </a:r>
                    </a:p>
                    <a:p>
                      <a:pPr marL="0" marR="0" lvl="0" indent="0" algn="l" defTabSz="914400" rtl="0" eaLnBrk="1" fontAlgn="auto" latinLnBrk="0" hangingPunct="1">
                        <a:lnSpc>
                          <a:spcPts val="1500"/>
                        </a:lnSpc>
                        <a:spcBef>
                          <a:spcPts val="0"/>
                        </a:spcBef>
                        <a:spcAft>
                          <a:spcPts val="0"/>
                        </a:spcAft>
                        <a:buClrTx/>
                        <a:buSzTx/>
                        <a:buFontTx/>
                        <a:buNone/>
                        <a:tabLst/>
                        <a:defRPr/>
                      </a:pPr>
                      <a:r>
                        <a:rPr lang="en-GB" sz="1800" b="1" kern="1200" baseline="30000" dirty="0">
                          <a:ln>
                            <a:noFill/>
                          </a:ln>
                          <a:solidFill>
                            <a:schemeClr val="bg2">
                              <a:lumMod val="50000"/>
                            </a:schemeClr>
                          </a:solidFill>
                          <a:latin typeface="+mn-lt"/>
                          <a:ea typeface="+mn-ea"/>
                          <a:cs typeface="+mn-cs"/>
                        </a:rPr>
                        <a:t>Janelle Tarum</a:t>
                      </a:r>
                    </a:p>
                    <a:p>
                      <a:pPr marL="0" marR="0" lvl="0" indent="0" algn="l" defTabSz="914400" rtl="0" eaLnBrk="1" fontAlgn="auto" latinLnBrk="0" hangingPunct="1">
                        <a:lnSpc>
                          <a:spcPts val="1500"/>
                        </a:lnSpc>
                        <a:spcBef>
                          <a:spcPts val="0"/>
                        </a:spcBef>
                        <a:spcAft>
                          <a:spcPts val="0"/>
                        </a:spcAft>
                        <a:buClrTx/>
                        <a:buSzTx/>
                        <a:buFontTx/>
                        <a:buNone/>
                        <a:tabLst/>
                        <a:defRPr/>
                      </a:pPr>
                      <a:r>
                        <a:rPr lang="en-GB" sz="1800" b="1" kern="1200" baseline="30000" dirty="0">
                          <a:ln>
                            <a:noFill/>
                          </a:ln>
                          <a:solidFill>
                            <a:schemeClr val="bg2">
                              <a:lumMod val="50000"/>
                            </a:schemeClr>
                          </a:solidFill>
                          <a:latin typeface="+mn-lt"/>
                          <a:ea typeface="+mn-ea"/>
                          <a:cs typeface="+mn-cs"/>
                        </a:rPr>
                        <a:t>Russ </a:t>
                      </a:r>
                      <a:r>
                        <a:rPr lang="en-GB" sz="1800" b="1" kern="1200" baseline="30000" dirty="0" err="1">
                          <a:ln>
                            <a:noFill/>
                          </a:ln>
                          <a:solidFill>
                            <a:schemeClr val="bg2">
                              <a:lumMod val="50000"/>
                            </a:schemeClr>
                          </a:solidFill>
                          <a:latin typeface="+mn-lt"/>
                          <a:ea typeface="+mn-ea"/>
                          <a:cs typeface="+mn-cs"/>
                        </a:rPr>
                        <a:t>Coggrave</a:t>
                      </a:r>
                      <a:endParaRPr lang="en-GB" sz="1800" b="1" kern="1200" baseline="30000" dirty="0">
                        <a:ln>
                          <a:noFill/>
                        </a:ln>
                        <a:solidFill>
                          <a:schemeClr val="bg2">
                            <a:lumMod val="50000"/>
                          </a:schemeClr>
                        </a:solidFill>
                        <a:latin typeface="+mn-lt"/>
                        <a:ea typeface="+mn-ea"/>
                        <a:cs typeface="+mn-cs"/>
                      </a:endParaRPr>
                    </a:p>
                  </a:txBody>
                  <a:tcPr>
                    <a:noFill/>
                  </a:tcPr>
                </a:tc>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lang="en-GB" sz="1800" b="1" baseline="30000" dirty="0">
                          <a:ln>
                            <a:noFill/>
                          </a:ln>
                          <a:solidFill>
                            <a:schemeClr val="bg2">
                              <a:lumMod val="50000"/>
                            </a:schemeClr>
                          </a:solidFill>
                        </a:rPr>
                        <a:t>                 Andy Tyrrell</a:t>
                      </a:r>
                    </a:p>
                    <a:p>
                      <a:pPr marL="0" indent="0" algn="l">
                        <a:lnSpc>
                          <a:spcPts val="1500"/>
                        </a:lnSpc>
                      </a:pPr>
                      <a:r>
                        <a:rPr lang="en-GB" sz="1800" baseline="30000" dirty="0">
                          <a:ln>
                            <a:noFill/>
                          </a:ln>
                          <a:solidFill>
                            <a:schemeClr val="bg2">
                              <a:lumMod val="50000"/>
                            </a:schemeClr>
                          </a:solidFill>
                        </a:rPr>
                        <a:t>                 Simon Hickinbotham</a:t>
                      </a:r>
                      <a:endParaRPr lang="en-US" sz="1800" b="1" kern="1200" baseline="30000" dirty="0">
                        <a:ln>
                          <a:noFill/>
                        </a:ln>
                        <a:solidFill>
                          <a:schemeClr val="bg2">
                            <a:lumMod val="50000"/>
                          </a:schemeClr>
                        </a:solidFill>
                        <a:latin typeface="+mn-lt"/>
                        <a:ea typeface="+mn-ea"/>
                        <a:cs typeface="+mn-cs"/>
                      </a:endParaRPr>
                    </a:p>
                    <a:p>
                      <a:pPr marL="0" marR="0" lvl="0" indent="0" algn="l" defTabSz="914400" rtl="0" eaLnBrk="1" fontAlgn="auto" latinLnBrk="0" hangingPunct="1">
                        <a:lnSpc>
                          <a:spcPts val="1500"/>
                        </a:lnSpc>
                        <a:spcBef>
                          <a:spcPts val="0"/>
                        </a:spcBef>
                        <a:spcAft>
                          <a:spcPts val="0"/>
                        </a:spcAft>
                        <a:buClrTx/>
                        <a:buSzTx/>
                        <a:buFontTx/>
                        <a:buNone/>
                        <a:tabLst/>
                        <a:defRPr/>
                      </a:pPr>
                      <a:r>
                        <a:rPr lang="en-US" sz="1800" b="1" i="1" kern="1200" baseline="30000" dirty="0">
                          <a:ln>
                            <a:noFill/>
                          </a:ln>
                          <a:solidFill>
                            <a:schemeClr val="bg2">
                              <a:lumMod val="50000"/>
                            </a:schemeClr>
                          </a:solidFill>
                          <a:latin typeface="+mn-lt"/>
                          <a:ea typeface="+mn-ea"/>
                          <a:cs typeface="+mn-cs"/>
                        </a:rPr>
                        <a:t>                 </a:t>
                      </a:r>
                      <a:r>
                        <a:rPr lang="en-US" sz="1800" b="1" i="0" kern="1200" baseline="30000" dirty="0">
                          <a:ln>
                            <a:noFill/>
                          </a:ln>
                          <a:solidFill>
                            <a:schemeClr val="bg2">
                              <a:lumMod val="50000"/>
                            </a:schemeClr>
                          </a:solidFill>
                          <a:latin typeface="+mn-lt"/>
                          <a:ea typeface="+mn-ea"/>
                          <a:cs typeface="+mn-cs"/>
                        </a:rPr>
                        <a:t>Edgar Buchanan Berumen</a:t>
                      </a:r>
                    </a:p>
                    <a:p>
                      <a:pPr marL="0" marR="0" lvl="0" indent="0" algn="l" defTabSz="914400" rtl="0" eaLnBrk="1" fontAlgn="auto" latinLnBrk="0" hangingPunct="1">
                        <a:lnSpc>
                          <a:spcPts val="1500"/>
                        </a:lnSpc>
                        <a:spcBef>
                          <a:spcPts val="0"/>
                        </a:spcBef>
                        <a:spcAft>
                          <a:spcPts val="0"/>
                        </a:spcAft>
                        <a:buClrTx/>
                        <a:buSzTx/>
                        <a:buFontTx/>
                        <a:buNone/>
                        <a:tabLst/>
                        <a:defRPr/>
                      </a:pPr>
                      <a:r>
                        <a:rPr lang="en-US" sz="1800" b="1" i="0" kern="1200" baseline="30000" dirty="0">
                          <a:ln>
                            <a:noFill/>
                          </a:ln>
                          <a:solidFill>
                            <a:schemeClr val="bg2">
                              <a:lumMod val="50000"/>
                            </a:schemeClr>
                          </a:solidFill>
                          <a:latin typeface="+mn-lt"/>
                          <a:ea typeface="+mn-ea"/>
                          <a:cs typeface="+mn-cs"/>
                        </a:rPr>
                        <a:t>                 Farajollah (Fred) </a:t>
                      </a:r>
                      <a:r>
                        <a:rPr lang="en-US" sz="1800" b="1" i="0" kern="1200" baseline="30000" dirty="0" err="1">
                          <a:ln>
                            <a:noFill/>
                          </a:ln>
                          <a:solidFill>
                            <a:schemeClr val="bg2">
                              <a:lumMod val="50000"/>
                            </a:schemeClr>
                          </a:solidFill>
                          <a:latin typeface="+mn-lt"/>
                          <a:ea typeface="+mn-ea"/>
                          <a:cs typeface="+mn-cs"/>
                        </a:rPr>
                        <a:t>Tahernezhadjavazm</a:t>
                      </a:r>
                      <a:r>
                        <a:rPr lang="en-US" sz="1800" b="1" i="0" kern="1200" baseline="30000" dirty="0">
                          <a:ln>
                            <a:noFill/>
                          </a:ln>
                          <a:solidFill>
                            <a:schemeClr val="bg2">
                              <a:lumMod val="50000"/>
                            </a:schemeClr>
                          </a:solidFill>
                          <a:latin typeface="+mn-lt"/>
                          <a:ea typeface="+mn-ea"/>
                          <a:cs typeface="+mn-cs"/>
                        </a:rPr>
                        <a:t> </a:t>
                      </a:r>
                    </a:p>
                    <a:p>
                      <a:pPr marL="0" indent="0" algn="l">
                        <a:lnSpc>
                          <a:spcPts val="1500"/>
                        </a:lnSpc>
                      </a:pPr>
                      <a:endParaRPr lang="en-GB" sz="1800" b="1" kern="1200" baseline="30000" dirty="0">
                        <a:ln>
                          <a:noFill/>
                        </a:ln>
                        <a:solidFill>
                          <a:schemeClr val="bg2">
                            <a:lumMod val="50000"/>
                          </a:schemeClr>
                        </a:solidFill>
                        <a:latin typeface="+mn-lt"/>
                        <a:ea typeface="+mn-ea"/>
                        <a:cs typeface="+mn-cs"/>
                      </a:endParaRPr>
                    </a:p>
                    <a:p>
                      <a:pPr marL="0" indent="0" algn="l">
                        <a:lnSpc>
                          <a:spcPts val="1500"/>
                        </a:lnSpc>
                      </a:pPr>
                      <a:r>
                        <a:rPr lang="en-GB" sz="1800" b="1" kern="1200" baseline="30000" dirty="0">
                          <a:ln>
                            <a:noFill/>
                          </a:ln>
                          <a:solidFill>
                            <a:schemeClr val="bg2">
                              <a:lumMod val="50000"/>
                            </a:schemeClr>
                          </a:solidFill>
                          <a:latin typeface="+mn-lt"/>
                          <a:ea typeface="+mn-ea"/>
                          <a:cs typeface="+mn-cs"/>
                        </a:rPr>
                        <a:t>                  Plus 12 PhD Students</a:t>
                      </a:r>
                      <a:endParaRPr lang="en-US" sz="1800" b="1" kern="1200" baseline="30000" dirty="0">
                        <a:ln>
                          <a:noFill/>
                        </a:ln>
                        <a:solidFill>
                          <a:schemeClr val="bg2">
                            <a:lumMod val="50000"/>
                          </a:schemeClr>
                        </a:solidFill>
                        <a:latin typeface="+mn-lt"/>
                        <a:ea typeface="+mn-ea"/>
                        <a:cs typeface="+mn-cs"/>
                      </a:endParaRPr>
                    </a:p>
                    <a:p>
                      <a:pPr marL="180975" indent="0" algn="l">
                        <a:lnSpc>
                          <a:spcPts val="1500"/>
                        </a:lnSpc>
                      </a:pPr>
                      <a:r>
                        <a:rPr lang="en-US" sz="1800" b="1" kern="1200" baseline="30000" dirty="0">
                          <a:ln>
                            <a:noFill/>
                          </a:ln>
                          <a:solidFill>
                            <a:schemeClr val="bg2">
                              <a:lumMod val="50000"/>
                            </a:schemeClr>
                          </a:solidFill>
                          <a:latin typeface="+mn-lt"/>
                          <a:ea typeface="+mn-ea"/>
                          <a:cs typeface="+mn-cs"/>
                        </a:rPr>
                        <a:t>                    Julian Francis (QUB)</a:t>
                      </a:r>
                    </a:p>
                    <a:p>
                      <a:pPr marL="180975" indent="0" algn="l">
                        <a:lnSpc>
                          <a:spcPts val="1500"/>
                        </a:lnSpc>
                      </a:pPr>
                      <a:r>
                        <a:rPr lang="en-US" sz="1800" b="1" kern="1200" baseline="30000" dirty="0">
                          <a:ln>
                            <a:noFill/>
                          </a:ln>
                          <a:solidFill>
                            <a:schemeClr val="bg2">
                              <a:lumMod val="50000"/>
                            </a:schemeClr>
                          </a:solidFill>
                          <a:latin typeface="+mn-lt"/>
                          <a:ea typeface="+mn-ea"/>
                          <a:cs typeface="+mn-cs"/>
                        </a:rPr>
                        <a:t>                    Thomas Whittaker (QUB)</a:t>
                      </a:r>
                    </a:p>
                    <a:p>
                      <a:pPr marL="180975" indent="0" algn="l">
                        <a:lnSpc>
                          <a:spcPts val="1500"/>
                        </a:lnSpc>
                      </a:pPr>
                      <a:r>
                        <a:rPr lang="en-US" sz="1800" b="1" kern="1200" baseline="30000" dirty="0">
                          <a:ln>
                            <a:noFill/>
                          </a:ln>
                          <a:solidFill>
                            <a:schemeClr val="bg2">
                              <a:lumMod val="50000"/>
                            </a:schemeClr>
                          </a:solidFill>
                          <a:latin typeface="+mn-lt"/>
                          <a:ea typeface="+mn-ea"/>
                          <a:cs typeface="+mn-cs"/>
                        </a:rPr>
                        <a:t>                     Orlagh Casey (QUB)</a:t>
                      </a:r>
                    </a:p>
                    <a:p>
                      <a:pPr marL="180975" indent="0" algn="l">
                        <a:lnSpc>
                          <a:spcPts val="1500"/>
                        </a:lnSpc>
                      </a:pPr>
                      <a:r>
                        <a:rPr lang="en-US" sz="1800" b="0" i="0" kern="1200" baseline="30000" dirty="0">
                          <a:ln>
                            <a:noFill/>
                          </a:ln>
                          <a:solidFill>
                            <a:schemeClr val="bg2">
                              <a:lumMod val="50000"/>
                            </a:schemeClr>
                          </a:solidFill>
                          <a:latin typeface="+mn-lt"/>
                          <a:ea typeface="+mn-ea"/>
                          <a:cs typeface="+mn-cs"/>
                        </a:rPr>
                        <a:t>                     </a:t>
                      </a:r>
                      <a:r>
                        <a:rPr lang="en-US" sz="1800" b="1" kern="1200" baseline="30000" dirty="0">
                          <a:ln>
                            <a:noFill/>
                          </a:ln>
                          <a:solidFill>
                            <a:schemeClr val="bg2">
                              <a:lumMod val="50000"/>
                            </a:schemeClr>
                          </a:solidFill>
                          <a:latin typeface="+mn-lt"/>
                          <a:ea typeface="+mn-ea"/>
                          <a:cs typeface="+mn-cs"/>
                        </a:rPr>
                        <a:t>Caitlin Sands (QUB)</a:t>
                      </a:r>
                    </a:p>
                    <a:p>
                      <a:pPr marL="180975" indent="0" algn="l">
                        <a:lnSpc>
                          <a:spcPts val="1500"/>
                        </a:lnSpc>
                      </a:pPr>
                      <a:r>
                        <a:rPr lang="en-US" sz="1800" b="1" kern="1200" baseline="30000" dirty="0">
                          <a:ln>
                            <a:noFill/>
                          </a:ln>
                          <a:solidFill>
                            <a:schemeClr val="bg2">
                              <a:lumMod val="50000"/>
                            </a:schemeClr>
                          </a:solidFill>
                          <a:latin typeface="+mn-lt"/>
                          <a:ea typeface="+mn-ea"/>
                          <a:cs typeface="+mn-cs"/>
                        </a:rPr>
                        <a:t>                     Michael Murphy (QUB)</a:t>
                      </a:r>
                    </a:p>
                    <a:p>
                      <a:pPr marL="180975" indent="0" algn="l">
                        <a:lnSpc>
                          <a:spcPts val="1500"/>
                        </a:lnSpc>
                      </a:pPr>
                      <a:r>
                        <a:rPr lang="en-US" sz="1800" b="1" kern="1200" baseline="30000" dirty="0">
                          <a:ln>
                            <a:noFill/>
                          </a:ln>
                          <a:solidFill>
                            <a:schemeClr val="bg2">
                              <a:lumMod val="50000"/>
                            </a:schemeClr>
                          </a:solidFill>
                          <a:latin typeface="+mn-lt"/>
                          <a:ea typeface="+mn-ea"/>
                          <a:cs typeface="+mn-cs"/>
                        </a:rPr>
                        <a:t>                     Dylan Jones (QUB)</a:t>
                      </a:r>
                    </a:p>
                    <a:p>
                      <a:pPr marL="180975" indent="0" algn="l">
                        <a:lnSpc>
                          <a:spcPts val="1500"/>
                        </a:lnSpc>
                      </a:pPr>
                      <a:r>
                        <a:rPr lang="en-US" sz="1800" b="1" kern="1200" baseline="30000" dirty="0">
                          <a:ln>
                            <a:noFill/>
                          </a:ln>
                          <a:solidFill>
                            <a:schemeClr val="bg2">
                              <a:lumMod val="50000"/>
                            </a:schemeClr>
                          </a:solidFill>
                          <a:latin typeface="+mn-lt"/>
                          <a:ea typeface="+mn-ea"/>
                          <a:cs typeface="+mn-cs"/>
                        </a:rPr>
                        <a:t>                     Shangmou Yang (Loughborough)</a:t>
                      </a:r>
                    </a:p>
                    <a:p>
                      <a:pPr marL="180975" indent="0" algn="l">
                        <a:lnSpc>
                          <a:spcPts val="1500"/>
                        </a:lnSpc>
                      </a:pPr>
                      <a:r>
                        <a:rPr lang="en-US" sz="1800" b="1" kern="1200" baseline="30000" dirty="0">
                          <a:ln>
                            <a:noFill/>
                          </a:ln>
                          <a:solidFill>
                            <a:schemeClr val="bg2">
                              <a:lumMod val="50000"/>
                            </a:schemeClr>
                          </a:solidFill>
                          <a:latin typeface="+mn-lt"/>
                          <a:ea typeface="+mn-ea"/>
                          <a:cs typeface="+mn-cs"/>
                        </a:rPr>
                        <a:t>                     Mudassar Khalil (Loughborough)</a:t>
                      </a:r>
                    </a:p>
                    <a:p>
                      <a:pPr marL="180975" indent="0" algn="l">
                        <a:lnSpc>
                          <a:spcPts val="1500"/>
                        </a:lnSpc>
                      </a:pPr>
                      <a:r>
                        <a:rPr lang="en-US" sz="1800" b="1" kern="1200" baseline="30000" dirty="0">
                          <a:ln>
                            <a:noFill/>
                          </a:ln>
                          <a:solidFill>
                            <a:schemeClr val="bg2">
                              <a:lumMod val="50000"/>
                            </a:schemeClr>
                          </a:solidFill>
                          <a:latin typeface="+mn-lt"/>
                          <a:ea typeface="+mn-ea"/>
                          <a:cs typeface="+mn-cs"/>
                        </a:rPr>
                        <a:t>                     Michael Okolo (Loughborough)</a:t>
                      </a:r>
                    </a:p>
                    <a:p>
                      <a:pPr marL="180975" indent="0" algn="l">
                        <a:lnSpc>
                          <a:spcPts val="1500"/>
                        </a:lnSpc>
                      </a:pPr>
                      <a:r>
                        <a:rPr lang="en-US" sz="1800" b="1" kern="1200" baseline="30000" dirty="0">
                          <a:ln>
                            <a:noFill/>
                          </a:ln>
                          <a:solidFill>
                            <a:schemeClr val="bg2">
                              <a:lumMod val="50000"/>
                            </a:schemeClr>
                          </a:solidFill>
                          <a:latin typeface="+mn-lt"/>
                          <a:ea typeface="+mn-ea"/>
                          <a:cs typeface="+mn-cs"/>
                        </a:rPr>
                        <a:t>                     Colin Roitt (York)</a:t>
                      </a:r>
                    </a:p>
                    <a:p>
                      <a:pPr marL="180975" indent="0" algn="l">
                        <a:lnSpc>
                          <a:spcPts val="1500"/>
                        </a:lnSpc>
                      </a:pPr>
                      <a:r>
                        <a:rPr lang="en-US" sz="1800" b="1" kern="1200" baseline="30000" dirty="0">
                          <a:ln>
                            <a:noFill/>
                          </a:ln>
                          <a:solidFill>
                            <a:schemeClr val="bg2">
                              <a:lumMod val="50000"/>
                            </a:schemeClr>
                          </a:solidFill>
                          <a:latin typeface="+mn-lt"/>
                          <a:ea typeface="+mn-ea"/>
                          <a:cs typeface="+mn-cs"/>
                        </a:rPr>
                        <a:t>                     Charalampos (Babis) </a:t>
                      </a:r>
                      <a:r>
                        <a:rPr lang="en-US" sz="1800" b="1" kern="1200" baseline="30000" dirty="0" err="1">
                          <a:ln>
                            <a:noFill/>
                          </a:ln>
                          <a:solidFill>
                            <a:schemeClr val="bg2">
                              <a:lumMod val="50000"/>
                            </a:schemeClr>
                          </a:solidFill>
                          <a:latin typeface="+mn-lt"/>
                          <a:ea typeface="+mn-ea"/>
                          <a:cs typeface="+mn-cs"/>
                        </a:rPr>
                        <a:t>Peteinarelis</a:t>
                      </a:r>
                      <a:r>
                        <a:rPr lang="en-US" sz="1800" b="1" kern="1200" baseline="30000" dirty="0">
                          <a:ln>
                            <a:noFill/>
                          </a:ln>
                          <a:solidFill>
                            <a:schemeClr val="bg2">
                              <a:lumMod val="50000"/>
                            </a:schemeClr>
                          </a:solidFill>
                          <a:latin typeface="+mn-lt"/>
                          <a:ea typeface="+mn-ea"/>
                          <a:cs typeface="+mn-cs"/>
                        </a:rPr>
                        <a:t> (York)</a:t>
                      </a:r>
                    </a:p>
                    <a:p>
                      <a:pPr marL="180975" indent="0" algn="l" defTabSz="914400" rtl="0" eaLnBrk="1" latinLnBrk="0" hangingPunct="1">
                        <a:lnSpc>
                          <a:spcPts val="1500"/>
                        </a:lnSpc>
                      </a:pPr>
                      <a:r>
                        <a:rPr lang="en-US" sz="1800" b="1" kern="1200" baseline="30000" dirty="0">
                          <a:ln>
                            <a:noFill/>
                          </a:ln>
                          <a:solidFill>
                            <a:schemeClr val="bg2">
                              <a:lumMod val="50000"/>
                            </a:schemeClr>
                          </a:solidFill>
                          <a:latin typeface="+mn-lt"/>
                          <a:ea typeface="+mn-ea"/>
                          <a:cs typeface="+mn-cs"/>
                        </a:rPr>
                        <a:t>                     Moeen Enami (Loughborough)</a:t>
                      </a:r>
                    </a:p>
                    <a:p>
                      <a:pPr marL="180975" indent="0" algn="l">
                        <a:lnSpc>
                          <a:spcPts val="1500"/>
                        </a:lnSpc>
                      </a:pPr>
                      <a:r>
                        <a:rPr lang="en-US" sz="1800" b="1" kern="1200" baseline="30000" dirty="0">
                          <a:ln>
                            <a:noFill/>
                          </a:ln>
                          <a:solidFill>
                            <a:schemeClr val="bg2">
                              <a:lumMod val="50000"/>
                            </a:schemeClr>
                          </a:solidFill>
                          <a:latin typeface="+mn-lt"/>
                          <a:ea typeface="+mn-ea"/>
                          <a:cs typeface="+mn-cs"/>
                        </a:rPr>
                        <a:t>               Plus Others Supporting RIED </a:t>
                      </a:r>
                      <a:r>
                        <a:rPr lang="en-US" sz="1800" b="1" kern="1200" baseline="30000" dirty="0" err="1">
                          <a:ln>
                            <a:noFill/>
                          </a:ln>
                          <a:solidFill>
                            <a:schemeClr val="bg2">
                              <a:lumMod val="50000"/>
                            </a:schemeClr>
                          </a:solidFill>
                          <a:latin typeface="+mn-lt"/>
                          <a:ea typeface="+mn-ea"/>
                          <a:cs typeface="+mn-cs"/>
                        </a:rPr>
                        <a:t>Programme</a:t>
                      </a:r>
                      <a:endParaRPr lang="en-US" sz="1800" b="1" kern="1200" baseline="30000" dirty="0">
                        <a:ln>
                          <a:noFill/>
                        </a:ln>
                        <a:solidFill>
                          <a:schemeClr val="bg2">
                            <a:lumMod val="50000"/>
                          </a:schemeClr>
                        </a:solidFill>
                        <a:latin typeface="+mn-lt"/>
                        <a:ea typeface="+mn-ea"/>
                        <a:cs typeface="+mn-cs"/>
                      </a:endParaRPr>
                    </a:p>
                    <a:p>
                      <a:pPr marL="180975" indent="0" algn="l">
                        <a:lnSpc>
                          <a:spcPts val="1500"/>
                        </a:lnSpc>
                      </a:pPr>
                      <a:r>
                        <a:rPr lang="en-US" sz="1800" b="1" kern="1200" baseline="30000" dirty="0">
                          <a:ln>
                            <a:noFill/>
                          </a:ln>
                          <a:solidFill>
                            <a:schemeClr val="bg2">
                              <a:lumMod val="50000"/>
                            </a:schemeClr>
                          </a:solidFill>
                          <a:latin typeface="+mn-lt"/>
                          <a:ea typeface="+mn-ea"/>
                          <a:cs typeface="+mn-cs"/>
                        </a:rPr>
                        <a:t>                     Chris Baker (QUB RA – </a:t>
                      </a:r>
                      <a:r>
                        <a:rPr lang="en-US" sz="1800" b="1" kern="1200" baseline="30000" dirty="0" err="1">
                          <a:ln>
                            <a:noFill/>
                          </a:ln>
                          <a:solidFill>
                            <a:schemeClr val="bg2">
                              <a:lumMod val="50000"/>
                            </a:schemeClr>
                          </a:solidFill>
                          <a:latin typeface="+mn-lt"/>
                          <a:ea typeface="+mn-ea"/>
                          <a:cs typeface="+mn-cs"/>
                        </a:rPr>
                        <a:t>Visualisation</a:t>
                      </a:r>
                      <a:r>
                        <a:rPr lang="en-US" sz="1800" b="1" kern="1200" baseline="30000" dirty="0">
                          <a:ln>
                            <a:noFill/>
                          </a:ln>
                          <a:solidFill>
                            <a:schemeClr val="bg2">
                              <a:lumMod val="50000"/>
                            </a:schemeClr>
                          </a:solidFill>
                          <a:latin typeface="+mn-lt"/>
                          <a:ea typeface="+mn-ea"/>
                          <a:cs typeface="+mn-cs"/>
                        </a:rPr>
                        <a:t> / LLM)</a:t>
                      </a:r>
                    </a:p>
                    <a:p>
                      <a:pPr marL="180975" indent="0" algn="l">
                        <a:lnSpc>
                          <a:spcPts val="1500"/>
                        </a:lnSpc>
                      </a:pPr>
                      <a:r>
                        <a:rPr lang="en-US" sz="1800" b="1" kern="1200" baseline="30000" dirty="0">
                          <a:ln>
                            <a:noFill/>
                          </a:ln>
                          <a:solidFill>
                            <a:schemeClr val="bg2">
                              <a:lumMod val="50000"/>
                            </a:schemeClr>
                          </a:solidFill>
                          <a:latin typeface="+mn-lt"/>
                          <a:ea typeface="+mn-ea"/>
                          <a:cs typeface="+mn-cs"/>
                        </a:rPr>
                        <a:t>                     Thomas McCaughtry (QUB RA – TargetH2)</a:t>
                      </a:r>
                    </a:p>
                    <a:p>
                      <a:pPr marL="180975" indent="0" algn="l">
                        <a:lnSpc>
                          <a:spcPts val="1500"/>
                        </a:lnSpc>
                      </a:pPr>
                      <a:r>
                        <a:rPr lang="en-US" sz="1800" b="1" kern="1200" baseline="30000" dirty="0">
                          <a:ln>
                            <a:noFill/>
                          </a:ln>
                          <a:solidFill>
                            <a:schemeClr val="bg2">
                              <a:lumMod val="50000"/>
                            </a:schemeClr>
                          </a:solidFill>
                          <a:latin typeface="+mn-lt"/>
                          <a:ea typeface="+mn-ea"/>
                          <a:cs typeface="+mn-cs"/>
                        </a:rPr>
                        <a:t>                     Alex Pritchard (AMIC Secondee)</a:t>
                      </a:r>
                    </a:p>
                    <a:p>
                      <a:pPr marL="180975" indent="0" algn="l">
                        <a:lnSpc>
                          <a:spcPts val="1500"/>
                        </a:lnSpc>
                      </a:pPr>
                      <a:r>
                        <a:rPr lang="en-US" sz="1800" b="1" kern="1200" baseline="30000" dirty="0">
                          <a:ln>
                            <a:noFill/>
                          </a:ln>
                          <a:solidFill>
                            <a:schemeClr val="bg2">
                              <a:lumMod val="50000"/>
                            </a:schemeClr>
                          </a:solidFill>
                          <a:latin typeface="+mn-lt"/>
                          <a:ea typeface="+mn-ea"/>
                          <a:cs typeface="+mn-cs"/>
                        </a:rPr>
                        <a:t>                     Andrew Hunter (AMIC Secondee)</a:t>
                      </a:r>
                    </a:p>
                  </a:txBody>
                  <a:tcPr>
                    <a:noFill/>
                  </a:tcPr>
                </a:tc>
                <a:extLst>
                  <a:ext uri="{0D108BD9-81ED-4DB2-BD59-A6C34878D82A}">
                    <a16:rowId xmlns:a16="http://schemas.microsoft.com/office/drawing/2014/main" val="3058361724"/>
                  </a:ext>
                </a:extLst>
              </a:tr>
            </a:tbl>
          </a:graphicData>
        </a:graphic>
      </p:graphicFrame>
      <p:sp>
        <p:nvSpPr>
          <p:cNvPr id="9" name="TextBox 8">
            <a:extLst>
              <a:ext uri="{FF2B5EF4-FFF2-40B4-BE49-F238E27FC236}">
                <a16:creationId xmlns:a16="http://schemas.microsoft.com/office/drawing/2014/main" id="{57FDF801-2E83-4603-AED4-83D81A6EC67F}"/>
              </a:ext>
            </a:extLst>
          </p:cNvPr>
          <p:cNvSpPr txBox="1"/>
          <p:nvPr userDrawn="1"/>
        </p:nvSpPr>
        <p:spPr>
          <a:xfrm>
            <a:off x="2384448" y="708295"/>
            <a:ext cx="8006247" cy="900952"/>
          </a:xfrm>
          <a:prstGeom prst="rect">
            <a:avLst/>
          </a:prstGeom>
          <a:noFill/>
        </p:spPr>
        <p:txBody>
          <a:bodyPr wrap="square" rtlCol="0">
            <a:spAutoFit/>
          </a:bodyPr>
          <a:lstStyle/>
          <a:p>
            <a:pPr marL="6350" lvl="1" algn="ctr">
              <a:lnSpc>
                <a:spcPct val="150000"/>
              </a:lnSpc>
            </a:pPr>
            <a:r>
              <a:rPr lang="en-US" sz="2000" b="1" baseline="0" dirty="0">
                <a:solidFill>
                  <a:srgbClr val="951B81"/>
                </a:solidFill>
                <a:latin typeface="Arial" charset="0"/>
                <a:ea typeface="Arial" charset="0"/>
                <a:cs typeface="Arial" charset="0"/>
              </a:rPr>
              <a:t>Re-Imagining Engineering Design </a:t>
            </a:r>
          </a:p>
          <a:p>
            <a:pPr marL="6350" lvl="1" algn="ctr">
              <a:lnSpc>
                <a:spcPts val="3000"/>
              </a:lnSpc>
            </a:pPr>
            <a:r>
              <a:rPr lang="en-US" sz="2000" b="1" baseline="0" dirty="0">
                <a:solidFill>
                  <a:srgbClr val="951B81"/>
                </a:solidFill>
                <a:latin typeface="Arial" charset="0"/>
                <a:ea typeface="Arial" charset="0"/>
                <a:cs typeface="Arial" charset="0"/>
              </a:rPr>
              <a:t> Cyber Seeds for Superfast Design NI Science Festival 2026</a:t>
            </a:r>
          </a:p>
        </p:txBody>
      </p:sp>
      <p:pic>
        <p:nvPicPr>
          <p:cNvPr id="4" name="x_x_4EA2A0AD-6E1F-40E5-895A-E6AC95CF4CBF">
            <a:extLst>
              <a:ext uri="{FF2B5EF4-FFF2-40B4-BE49-F238E27FC236}">
                <a16:creationId xmlns:a16="http://schemas.microsoft.com/office/drawing/2014/main" id="{CE73A460-6188-28EA-9ECE-55D62FA4B42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75342" y="2509396"/>
            <a:ext cx="2041316" cy="2041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33">
            <a:extLst>
              <a:ext uri="{FF2B5EF4-FFF2-40B4-BE49-F238E27FC236}">
                <a16:creationId xmlns:a16="http://schemas.microsoft.com/office/drawing/2014/main" id="{0C49CBC4-642B-E3A9-84FB-385804804EE3}"/>
              </a:ext>
            </a:extLst>
          </p:cNvPr>
          <p:cNvGrpSpPr/>
          <p:nvPr userDrawn="1"/>
        </p:nvGrpSpPr>
        <p:grpSpPr>
          <a:xfrm>
            <a:off x="-37168" y="0"/>
            <a:ext cx="12084477" cy="6661205"/>
            <a:chOff x="7097" y="-3792"/>
            <a:chExt cx="12084477" cy="6661205"/>
          </a:xfrm>
        </p:grpSpPr>
        <p:pic>
          <p:nvPicPr>
            <p:cNvPr id="3" name="Picture 2" descr="A picture containing text, clipart&#10;&#10;Description automatically generated">
              <a:extLst>
                <a:ext uri="{FF2B5EF4-FFF2-40B4-BE49-F238E27FC236}">
                  <a16:creationId xmlns:a16="http://schemas.microsoft.com/office/drawing/2014/main" id="{B2127F6C-6D13-4874-A1DA-8C7CBBCEC1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3254" y="1761598"/>
              <a:ext cx="1833771" cy="639296"/>
            </a:xfrm>
            <a:prstGeom prst="rect">
              <a:avLst/>
            </a:prstGeom>
          </p:spPr>
        </p:pic>
        <p:pic>
          <p:nvPicPr>
            <p:cNvPr id="12" name="Picture 11" descr="A black and white logo&#10;&#10;Description automatically generated with low confidence">
              <a:extLst>
                <a:ext uri="{FF2B5EF4-FFF2-40B4-BE49-F238E27FC236}">
                  <a16:creationId xmlns:a16="http://schemas.microsoft.com/office/drawing/2014/main" id="{D5B22646-5440-4D30-A177-0B96076796B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2355" y="5805356"/>
              <a:ext cx="1814742" cy="626327"/>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111EB969-E465-471C-BD55-E56C00D080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87056" y="5919083"/>
              <a:ext cx="2030979" cy="679292"/>
            </a:xfrm>
            <a:prstGeom prst="rect">
              <a:avLst/>
            </a:prstGeom>
            <a:solidFill>
              <a:schemeClr val="bg1"/>
            </a:solidFill>
          </p:spPr>
        </p:pic>
        <p:pic>
          <p:nvPicPr>
            <p:cNvPr id="16" name="Picture 15" descr="Logo&#10;&#10;Description automatically generated with medium confidence">
              <a:extLst>
                <a:ext uri="{FF2B5EF4-FFF2-40B4-BE49-F238E27FC236}">
                  <a16:creationId xmlns:a16="http://schemas.microsoft.com/office/drawing/2014/main" id="{B56C8426-B4D8-4476-8EA7-D4416DEE3ED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559879" y="5866861"/>
              <a:ext cx="1523568" cy="699365"/>
            </a:xfrm>
            <a:prstGeom prst="rect">
              <a:avLst/>
            </a:prstGeom>
            <a:solidFill>
              <a:schemeClr val="bg1"/>
            </a:solidFill>
          </p:spPr>
        </p:pic>
        <p:pic>
          <p:nvPicPr>
            <p:cNvPr id="33" name="Picture 32">
              <a:extLst>
                <a:ext uri="{FF2B5EF4-FFF2-40B4-BE49-F238E27FC236}">
                  <a16:creationId xmlns:a16="http://schemas.microsoft.com/office/drawing/2014/main" id="{D66ECB8E-8CC2-4092-90F9-E6D6663B6012}"/>
                </a:ext>
              </a:extLst>
            </p:cNvPr>
            <p:cNvPicPr>
              <a:picLocks noChangeAspect="1"/>
            </p:cNvPicPr>
            <p:nvPr userDrawn="1"/>
          </p:nvPicPr>
          <p:blipFill>
            <a:blip r:embed="rId7"/>
            <a:stretch>
              <a:fillRect/>
            </a:stretch>
          </p:blipFill>
          <p:spPr>
            <a:xfrm>
              <a:off x="10377796" y="5200129"/>
              <a:ext cx="1713778" cy="827341"/>
            </a:xfrm>
            <a:prstGeom prst="rect">
              <a:avLst/>
            </a:prstGeom>
          </p:spPr>
        </p:pic>
        <p:sp>
          <p:nvSpPr>
            <p:cNvPr id="8" name="TextBox 7">
              <a:extLst>
                <a:ext uri="{FF2B5EF4-FFF2-40B4-BE49-F238E27FC236}">
                  <a16:creationId xmlns:a16="http://schemas.microsoft.com/office/drawing/2014/main" id="{BEBFF8B2-AAAC-0B91-B833-BD612D5A9523}"/>
                </a:ext>
              </a:extLst>
            </p:cNvPr>
            <p:cNvSpPr txBox="1"/>
            <p:nvPr userDrawn="1"/>
          </p:nvSpPr>
          <p:spPr>
            <a:xfrm>
              <a:off x="7097" y="6349636"/>
              <a:ext cx="2395972" cy="307777"/>
            </a:xfrm>
            <a:prstGeom prst="rect">
              <a:avLst/>
            </a:prstGeom>
            <a:noFill/>
          </p:spPr>
          <p:txBody>
            <a:bodyPr wrap="square">
              <a:spAutoFit/>
            </a:bodyPr>
            <a:lstStyle/>
            <a:p>
              <a:pPr algn="ctr"/>
              <a:r>
                <a:rPr lang="en-GB" sz="1400" b="1" dirty="0">
                  <a:solidFill>
                    <a:schemeClr val="tx1"/>
                  </a:solidFill>
                  <a:effectLst/>
                  <a:latin typeface="Calibri" panose="020F0502020204030204" pitchFamily="34" charset="0"/>
                  <a:ea typeface="Calibri" panose="020F0502020204030204" pitchFamily="34" charset="0"/>
                </a:rPr>
                <a:t>Independent ICF Advisor -</a:t>
              </a:r>
              <a:endParaRPr lang="en-GB" sz="1400" b="1" dirty="0">
                <a:solidFill>
                  <a:srgbClr val="FF0000"/>
                </a:solidFill>
              </a:endParaRPr>
            </a:p>
          </p:txBody>
        </p:sp>
        <p:pic>
          <p:nvPicPr>
            <p:cNvPr id="6" name="Picture 5" descr="See the source image">
              <a:extLst>
                <a:ext uri="{FF2B5EF4-FFF2-40B4-BE49-F238E27FC236}">
                  <a16:creationId xmlns:a16="http://schemas.microsoft.com/office/drawing/2014/main" id="{D5C5A60D-6F1A-8AD2-C949-821F79177583}"/>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2403069" y="181822"/>
              <a:ext cx="2395607" cy="835827"/>
            </a:xfrm>
            <a:prstGeom prst="rect">
              <a:avLst/>
            </a:prstGeom>
            <a:noFill/>
            <a:ln>
              <a:noFill/>
            </a:ln>
          </p:spPr>
        </p:pic>
        <p:pic>
          <p:nvPicPr>
            <p:cNvPr id="11" name="Picture 10" descr="Text&#10;&#10;Description automatically generated with low confidence">
              <a:extLst>
                <a:ext uri="{FF2B5EF4-FFF2-40B4-BE49-F238E27FC236}">
                  <a16:creationId xmlns:a16="http://schemas.microsoft.com/office/drawing/2014/main" id="{6D048A66-BAEF-B6D0-C4C8-BA7447B889DB}"/>
                </a:ext>
              </a:extLst>
            </p:cNvPr>
            <p:cNvPicPr>
              <a:picLocks noChangeAspect="1"/>
            </p:cNvPicPr>
            <p:nvPr userDrawn="1"/>
          </p:nvPicPr>
          <p:blipFill>
            <a:blip r:embed="rId9"/>
            <a:stretch>
              <a:fillRect/>
            </a:stretch>
          </p:blipFill>
          <p:spPr>
            <a:xfrm>
              <a:off x="5429219" y="8375"/>
              <a:ext cx="1965492" cy="906698"/>
            </a:xfrm>
            <a:prstGeom prst="rect">
              <a:avLst/>
            </a:prstGeom>
          </p:spPr>
        </p:pic>
        <p:pic>
          <p:nvPicPr>
            <p:cNvPr id="18" name="Picture 17" descr="Text&#10;&#10;Description automatically generated">
              <a:extLst>
                <a:ext uri="{FF2B5EF4-FFF2-40B4-BE49-F238E27FC236}">
                  <a16:creationId xmlns:a16="http://schemas.microsoft.com/office/drawing/2014/main" id="{F0FE9FD5-C788-7014-1347-3F5E2F991786}"/>
                </a:ext>
              </a:extLst>
            </p:cNvPr>
            <p:cNvPicPr>
              <a:picLocks noChangeAspect="1"/>
            </p:cNvPicPr>
            <p:nvPr userDrawn="1"/>
          </p:nvPicPr>
          <p:blipFill>
            <a:blip r:embed="rId10"/>
            <a:stretch>
              <a:fillRect/>
            </a:stretch>
          </p:blipFill>
          <p:spPr>
            <a:xfrm>
              <a:off x="8869726" y="39279"/>
              <a:ext cx="1841179" cy="816968"/>
            </a:xfrm>
            <a:prstGeom prst="rect">
              <a:avLst/>
            </a:prstGeom>
          </p:spPr>
        </p:pic>
        <p:pic>
          <p:nvPicPr>
            <p:cNvPr id="20" name="Picture 19" descr="Logo&#10;&#10;Description automatically generated with low confidence">
              <a:extLst>
                <a:ext uri="{FF2B5EF4-FFF2-40B4-BE49-F238E27FC236}">
                  <a16:creationId xmlns:a16="http://schemas.microsoft.com/office/drawing/2014/main" id="{A724BE46-47B0-7395-7A59-7A83D419370B}"/>
                </a:ext>
              </a:extLst>
            </p:cNvPr>
            <p:cNvPicPr>
              <a:picLocks noChangeAspect="1"/>
            </p:cNvPicPr>
            <p:nvPr userDrawn="1"/>
          </p:nvPicPr>
          <p:blipFill>
            <a:blip r:embed="rId11"/>
            <a:stretch>
              <a:fillRect/>
            </a:stretch>
          </p:blipFill>
          <p:spPr>
            <a:xfrm>
              <a:off x="320777" y="-3792"/>
              <a:ext cx="1533315" cy="1337728"/>
            </a:xfrm>
            <a:prstGeom prst="rect">
              <a:avLst/>
            </a:prstGeom>
          </p:spPr>
        </p:pic>
        <p:pic>
          <p:nvPicPr>
            <p:cNvPr id="24" name="Picture 23" descr="Logo&#10;&#10;Description automatically generated">
              <a:extLst>
                <a:ext uri="{FF2B5EF4-FFF2-40B4-BE49-F238E27FC236}">
                  <a16:creationId xmlns:a16="http://schemas.microsoft.com/office/drawing/2014/main" id="{7C017A39-B09A-4A47-91F2-55F08F2DA324}"/>
                </a:ext>
              </a:extLst>
            </p:cNvPr>
            <p:cNvPicPr>
              <a:picLocks noChangeAspect="1"/>
            </p:cNvPicPr>
            <p:nvPr userDrawn="1"/>
          </p:nvPicPr>
          <p:blipFill>
            <a:blip r:embed="rId12"/>
            <a:stretch>
              <a:fillRect/>
            </a:stretch>
          </p:blipFill>
          <p:spPr>
            <a:xfrm>
              <a:off x="28295" y="3056940"/>
              <a:ext cx="1962150" cy="895350"/>
            </a:xfrm>
            <a:prstGeom prst="rect">
              <a:avLst/>
            </a:prstGeom>
          </p:spPr>
        </p:pic>
        <p:pic>
          <p:nvPicPr>
            <p:cNvPr id="26" name="Picture 25" descr="Icon&#10;&#10;Description automatically generated">
              <a:extLst>
                <a:ext uri="{FF2B5EF4-FFF2-40B4-BE49-F238E27FC236}">
                  <a16:creationId xmlns:a16="http://schemas.microsoft.com/office/drawing/2014/main" id="{F4BD21E1-BB0C-48CD-AC57-70B49BF85B39}"/>
                </a:ext>
              </a:extLst>
            </p:cNvPr>
            <p:cNvPicPr>
              <a:picLocks noChangeAspect="1"/>
            </p:cNvPicPr>
            <p:nvPr userDrawn="1"/>
          </p:nvPicPr>
          <p:blipFill>
            <a:blip r:embed="rId13"/>
            <a:stretch>
              <a:fillRect/>
            </a:stretch>
          </p:blipFill>
          <p:spPr>
            <a:xfrm>
              <a:off x="310481" y="4781639"/>
              <a:ext cx="1409700" cy="514350"/>
            </a:xfrm>
            <a:prstGeom prst="rect">
              <a:avLst/>
            </a:prstGeom>
          </p:spPr>
        </p:pic>
        <p:pic>
          <p:nvPicPr>
            <p:cNvPr id="28" name="Picture 27" descr="Diagram, schematic&#10;&#10;Description automatically generated">
              <a:extLst>
                <a:ext uri="{FF2B5EF4-FFF2-40B4-BE49-F238E27FC236}">
                  <a16:creationId xmlns:a16="http://schemas.microsoft.com/office/drawing/2014/main" id="{675C60A4-B4A2-4A2C-98D8-933BE3CB991A}"/>
                </a:ext>
              </a:extLst>
            </p:cNvPr>
            <p:cNvPicPr>
              <a:picLocks noChangeAspect="1"/>
            </p:cNvPicPr>
            <p:nvPr userDrawn="1"/>
          </p:nvPicPr>
          <p:blipFill>
            <a:blip r:embed="rId14"/>
            <a:stretch>
              <a:fillRect/>
            </a:stretch>
          </p:blipFill>
          <p:spPr>
            <a:xfrm>
              <a:off x="10623630" y="3952289"/>
              <a:ext cx="1391637" cy="590695"/>
            </a:xfrm>
            <a:prstGeom prst="rect">
              <a:avLst/>
            </a:prstGeom>
          </p:spPr>
        </p:pic>
        <p:pic>
          <p:nvPicPr>
            <p:cNvPr id="30" name="Picture 29" descr="Icon&#10;&#10;Description automatically generated">
              <a:extLst>
                <a:ext uri="{FF2B5EF4-FFF2-40B4-BE49-F238E27FC236}">
                  <a16:creationId xmlns:a16="http://schemas.microsoft.com/office/drawing/2014/main" id="{C37EEC84-72C1-45C8-8A39-36C453B6FA8C}"/>
                </a:ext>
              </a:extLst>
            </p:cNvPr>
            <p:cNvPicPr>
              <a:picLocks noChangeAspect="1"/>
            </p:cNvPicPr>
            <p:nvPr userDrawn="1"/>
          </p:nvPicPr>
          <p:blipFill>
            <a:blip r:embed="rId15"/>
            <a:stretch>
              <a:fillRect/>
            </a:stretch>
          </p:blipFill>
          <p:spPr>
            <a:xfrm>
              <a:off x="10825683" y="2019915"/>
              <a:ext cx="911259" cy="1291548"/>
            </a:xfrm>
            <a:prstGeom prst="rect">
              <a:avLst/>
            </a:prstGeom>
          </p:spPr>
        </p:pic>
        <p:pic>
          <p:nvPicPr>
            <p:cNvPr id="32" name="Picture 31" descr="A picture containing text, clipart&#10;&#10;Description automatically generated">
              <a:extLst>
                <a:ext uri="{FF2B5EF4-FFF2-40B4-BE49-F238E27FC236}">
                  <a16:creationId xmlns:a16="http://schemas.microsoft.com/office/drawing/2014/main" id="{AFAA2E4F-2ADA-4602-9965-9D0CC246E910}"/>
                </a:ext>
              </a:extLst>
            </p:cNvPr>
            <p:cNvPicPr>
              <a:picLocks noChangeAspect="1"/>
            </p:cNvPicPr>
            <p:nvPr userDrawn="1"/>
          </p:nvPicPr>
          <p:blipFill>
            <a:blip r:embed="rId16"/>
            <a:stretch>
              <a:fillRect/>
            </a:stretch>
          </p:blipFill>
          <p:spPr>
            <a:xfrm>
              <a:off x="10652698" y="564484"/>
              <a:ext cx="1333500" cy="1181100"/>
            </a:xfrm>
            <a:prstGeom prst="rect">
              <a:avLst/>
            </a:prstGeom>
          </p:spPr>
        </p:pic>
      </p:grpSp>
    </p:spTree>
    <p:extLst>
      <p:ext uri="{BB962C8B-B14F-4D97-AF65-F5344CB8AC3E}">
        <p14:creationId xmlns:p14="http://schemas.microsoft.com/office/powerpoint/2010/main" val="827470503"/>
      </p:ext>
    </p:extLst>
  </p:cSld>
  <p:clrMapOvr>
    <a:masterClrMapping/>
  </p:clrMapOvr>
  <p:extLst>
    <p:ext uri="{DCECCB84-F9BA-43D5-87BE-67443E8EF086}">
      <p15:sldGuideLst xmlns:p15="http://schemas.microsoft.com/office/powerpoint/2012/main">
        <p15:guide id="1" orient="horz" pos="459"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28C51-219C-4AD9-9B80-25A1455C9316}"/>
              </a:ext>
            </a:extLst>
          </p:cNvPr>
          <p:cNvSpPr>
            <a:spLocks noGrp="1"/>
          </p:cNvSpPr>
          <p:nvPr>
            <p:ph type="title" hasCustomPrompt="1"/>
          </p:nvPr>
        </p:nvSpPr>
        <p:spPr>
          <a:xfrm>
            <a:off x="838200" y="1114995"/>
            <a:ext cx="10515600" cy="756336"/>
          </a:xfrm>
          <a:prstGeom prst="rect">
            <a:avLst/>
          </a:prstGeom>
        </p:spPr>
        <p:txBody>
          <a:bodyPr/>
          <a:lstStyle>
            <a:lvl1pPr>
              <a:defRPr sz="2800"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F15B4DB-D2F8-432C-BC9C-5777958C1BFF}"/>
              </a:ext>
            </a:extLst>
          </p:cNvPr>
          <p:cNvSpPr>
            <a:spLocks noGrp="1"/>
          </p:cNvSpPr>
          <p:nvPr>
            <p:ph idx="1"/>
          </p:nvPr>
        </p:nvSpPr>
        <p:spPr>
          <a:xfrm>
            <a:off x="838200" y="1988289"/>
            <a:ext cx="10515600" cy="4188674"/>
          </a:xfrm>
          <a:prstGeom prst="rect">
            <a:avLst/>
          </a:prstGeom>
        </p:spPr>
        <p:txBody>
          <a:bodyPr/>
          <a:lstStyle>
            <a:lvl1pPr>
              <a:defRPr b="1">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79E6A9B-EBCE-46CB-948F-AB86B3FE9139}"/>
              </a:ext>
            </a:extLst>
          </p:cNvPr>
          <p:cNvSpPr>
            <a:spLocks noGrp="1"/>
          </p:cNvSpPr>
          <p:nvPr>
            <p:ph type="dt" sz="half" idx="10"/>
          </p:nvPr>
        </p:nvSpPr>
        <p:spPr>
          <a:xfrm>
            <a:off x="838200" y="6356350"/>
            <a:ext cx="2743200" cy="365125"/>
          </a:xfrm>
          <a:prstGeom prst="rect">
            <a:avLst/>
          </a:prstGeom>
        </p:spPr>
        <p:txBody>
          <a:bodyPr/>
          <a:lstStyle/>
          <a:p>
            <a:fld id="{76C338EB-13A5-48D4-A619-4BDC22EB2966}" type="datetimeFigureOut">
              <a:rPr lang="en-GB" smtClean="0"/>
              <a:t>18/02/2026</a:t>
            </a:fld>
            <a:endParaRPr lang="en-GB"/>
          </a:p>
        </p:txBody>
      </p:sp>
      <p:sp>
        <p:nvSpPr>
          <p:cNvPr id="5" name="Footer Placeholder 4">
            <a:extLst>
              <a:ext uri="{FF2B5EF4-FFF2-40B4-BE49-F238E27FC236}">
                <a16:creationId xmlns:a16="http://schemas.microsoft.com/office/drawing/2014/main" id="{03F033A5-7D0C-4815-A822-0DC8CA54449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7DB481A-70F8-42E0-BCEC-1323D90031D5}"/>
              </a:ext>
            </a:extLst>
          </p:cNvPr>
          <p:cNvSpPr>
            <a:spLocks noGrp="1"/>
          </p:cNvSpPr>
          <p:nvPr>
            <p:ph type="sldNum" sz="quarter" idx="12"/>
          </p:nvPr>
        </p:nvSpPr>
        <p:spPr>
          <a:xfrm>
            <a:off x="8610600" y="6356350"/>
            <a:ext cx="2743200" cy="365125"/>
          </a:xfrm>
          <a:prstGeom prst="rect">
            <a:avLst/>
          </a:prstGeom>
        </p:spPr>
        <p:txBody>
          <a:bodyPr/>
          <a:lstStyle/>
          <a:p>
            <a:fld id="{A95FCFF5-3D90-4CD4-B4EB-5B8AD8608A42}" type="slidenum">
              <a:rPr lang="en-GB" smtClean="0"/>
              <a:t>‹#›</a:t>
            </a:fld>
            <a:endParaRPr lang="en-GB"/>
          </a:p>
        </p:txBody>
      </p:sp>
      <p:pic>
        <p:nvPicPr>
          <p:cNvPr id="7" name="Picture 6">
            <a:extLst>
              <a:ext uri="{FF2B5EF4-FFF2-40B4-BE49-F238E27FC236}">
                <a16:creationId xmlns:a16="http://schemas.microsoft.com/office/drawing/2014/main" id="{6F66AAAE-A41C-4DBE-AE24-4526F7EAFE76}"/>
              </a:ext>
            </a:extLst>
          </p:cNvPr>
          <p:cNvPicPr>
            <a:picLocks noChangeAspect="1"/>
          </p:cNvPicPr>
          <p:nvPr userDrawn="1"/>
        </p:nvPicPr>
        <p:blipFill>
          <a:blip r:embed="rId2"/>
          <a:stretch>
            <a:fillRect/>
          </a:stretch>
        </p:blipFill>
        <p:spPr>
          <a:xfrm>
            <a:off x="0" y="-1"/>
            <a:ext cx="7563774" cy="1114995"/>
          </a:xfrm>
          <a:prstGeom prst="rect">
            <a:avLst/>
          </a:prstGeom>
        </p:spPr>
      </p:pic>
      <p:sp>
        <p:nvSpPr>
          <p:cNvPr id="11" name="TextBox 10">
            <a:extLst>
              <a:ext uri="{FF2B5EF4-FFF2-40B4-BE49-F238E27FC236}">
                <a16:creationId xmlns:a16="http://schemas.microsoft.com/office/drawing/2014/main" id="{5DEB2D83-E2C3-4A8A-BF04-7D1EAC13E637}"/>
              </a:ext>
            </a:extLst>
          </p:cNvPr>
          <p:cNvSpPr txBox="1"/>
          <p:nvPr userDrawn="1"/>
        </p:nvSpPr>
        <p:spPr>
          <a:xfrm>
            <a:off x="205203" y="357441"/>
            <a:ext cx="4336610" cy="400110"/>
          </a:xfrm>
          <a:prstGeom prst="rect">
            <a:avLst/>
          </a:prstGeom>
          <a:noFill/>
        </p:spPr>
        <p:txBody>
          <a:bodyPr wrap="square" rtlCol="0">
            <a:spAutoFit/>
          </a:bodyPr>
          <a:lstStyle/>
          <a:p>
            <a:r>
              <a:rPr lang="en-GB" sz="2000" b="1">
                <a:solidFill>
                  <a:schemeClr val="bg1"/>
                </a:solidFill>
                <a:latin typeface="Arial" panose="020B0604020202020204" pitchFamily="34" charset="0"/>
                <a:cs typeface="Arial" panose="020B0604020202020204" pitchFamily="34" charset="0"/>
              </a:rPr>
              <a:t>Re-Imagining Engineering Design</a:t>
            </a:r>
          </a:p>
        </p:txBody>
      </p:sp>
      <p:grpSp>
        <p:nvGrpSpPr>
          <p:cNvPr id="8" name="Group 7">
            <a:extLst>
              <a:ext uri="{FF2B5EF4-FFF2-40B4-BE49-F238E27FC236}">
                <a16:creationId xmlns:a16="http://schemas.microsoft.com/office/drawing/2014/main" id="{B614CF57-F502-A3DA-98E7-7910F8A0AB43}"/>
              </a:ext>
            </a:extLst>
          </p:cNvPr>
          <p:cNvGrpSpPr/>
          <p:nvPr userDrawn="1"/>
        </p:nvGrpSpPr>
        <p:grpSpPr>
          <a:xfrm>
            <a:off x="7563774" y="1"/>
            <a:ext cx="4628225" cy="1185654"/>
            <a:chOff x="7563774" y="1"/>
            <a:chExt cx="4628225" cy="1185654"/>
          </a:xfrm>
        </p:grpSpPr>
        <p:pic>
          <p:nvPicPr>
            <p:cNvPr id="9" name="x_x_4EA2A0AD-6E1F-40E5-895A-E6AC95CF4CBF">
              <a:extLst>
                <a:ext uri="{FF2B5EF4-FFF2-40B4-BE49-F238E27FC236}">
                  <a16:creationId xmlns:a16="http://schemas.microsoft.com/office/drawing/2014/main" id="{AD383496-DE26-1944-FD5D-C3695384D77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63774" y="1"/>
              <a:ext cx="1147108" cy="111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BDCA4504-6659-CB87-B58E-8681EC79F91D}"/>
                </a:ext>
              </a:extLst>
            </p:cNvPr>
            <p:cNvGrpSpPr/>
            <p:nvPr userDrawn="1"/>
          </p:nvGrpSpPr>
          <p:grpSpPr>
            <a:xfrm>
              <a:off x="8666190" y="736"/>
              <a:ext cx="1917570" cy="1184919"/>
              <a:chOff x="6903603" y="-2386804"/>
              <a:chExt cx="3557297" cy="2321347"/>
            </a:xfrm>
          </p:grpSpPr>
          <p:grpSp>
            <p:nvGrpSpPr>
              <p:cNvPr id="13" name="Group 12">
                <a:extLst>
                  <a:ext uri="{FF2B5EF4-FFF2-40B4-BE49-F238E27FC236}">
                    <a16:creationId xmlns:a16="http://schemas.microsoft.com/office/drawing/2014/main" id="{3CD71907-CB47-F61A-BEB2-D5F72751794A}"/>
                  </a:ext>
                </a:extLst>
              </p:cNvPr>
              <p:cNvGrpSpPr/>
              <p:nvPr userDrawn="1"/>
            </p:nvGrpSpPr>
            <p:grpSpPr>
              <a:xfrm>
                <a:off x="6903603" y="-2386804"/>
                <a:ext cx="2214997" cy="1122085"/>
                <a:chOff x="9977003" y="-7091"/>
                <a:chExt cx="2214997" cy="1122085"/>
              </a:xfrm>
            </p:grpSpPr>
            <p:sp>
              <p:nvSpPr>
                <p:cNvPr id="16" name="Rectangle 15">
                  <a:extLst>
                    <a:ext uri="{FF2B5EF4-FFF2-40B4-BE49-F238E27FC236}">
                      <a16:creationId xmlns:a16="http://schemas.microsoft.com/office/drawing/2014/main" id="{6F7A91CE-97E5-0917-64CF-54BBC2BC60BA}"/>
                    </a:ext>
                  </a:extLst>
                </p:cNvPr>
                <p:cNvSpPr/>
                <p:nvPr userDrawn="1"/>
              </p:nvSpPr>
              <p:spPr>
                <a:xfrm>
                  <a:off x="9982201" y="935608"/>
                  <a:ext cx="2209799" cy="1793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Text&#10;&#10;Description automatically generated with low confidence">
                  <a:extLst>
                    <a:ext uri="{FF2B5EF4-FFF2-40B4-BE49-F238E27FC236}">
                      <a16:creationId xmlns:a16="http://schemas.microsoft.com/office/drawing/2014/main" id="{DF0D1AAD-B157-3777-3A8A-5D3017530E80}"/>
                    </a:ext>
                  </a:extLst>
                </p:cNvPr>
                <p:cNvPicPr>
                  <a:picLocks noChangeAspect="1"/>
                </p:cNvPicPr>
                <p:nvPr userDrawn="1"/>
              </p:nvPicPr>
              <p:blipFill>
                <a:blip r:embed="rId4"/>
                <a:srcRect r="2601"/>
                <a:stretch/>
              </p:blipFill>
              <p:spPr>
                <a:xfrm>
                  <a:off x="9977003" y="-7091"/>
                  <a:ext cx="2214997" cy="1049081"/>
                </a:xfrm>
                <a:prstGeom prst="rect">
                  <a:avLst/>
                </a:prstGeom>
              </p:spPr>
            </p:pic>
          </p:grpSp>
          <p:pic>
            <p:nvPicPr>
              <p:cNvPr id="14" name="Picture 13" descr="Text&#10;&#10;Description automatically generated">
                <a:extLst>
                  <a:ext uri="{FF2B5EF4-FFF2-40B4-BE49-F238E27FC236}">
                    <a16:creationId xmlns:a16="http://schemas.microsoft.com/office/drawing/2014/main" id="{5098252C-3D79-FAD0-3C25-FB36B3C45B05}"/>
                  </a:ext>
                </a:extLst>
              </p:cNvPr>
              <p:cNvPicPr>
                <a:picLocks noChangeAspect="1"/>
              </p:cNvPicPr>
              <p:nvPr userDrawn="1"/>
            </p:nvPicPr>
            <p:blipFill>
              <a:blip r:embed="rId5"/>
              <a:stretch>
                <a:fillRect/>
              </a:stretch>
            </p:blipFill>
            <p:spPr>
              <a:xfrm>
                <a:off x="7552762" y="-1608831"/>
                <a:ext cx="1841179" cy="816968"/>
              </a:xfrm>
              <a:prstGeom prst="rect">
                <a:avLst/>
              </a:prstGeom>
            </p:spPr>
          </p:pic>
          <p:pic>
            <p:nvPicPr>
              <p:cNvPr id="15" name="Picture 14" descr="See the source image">
                <a:extLst>
                  <a:ext uri="{FF2B5EF4-FFF2-40B4-BE49-F238E27FC236}">
                    <a16:creationId xmlns:a16="http://schemas.microsoft.com/office/drawing/2014/main" id="{7C0B3208-38EA-B098-6657-0B5D87FAAC10}"/>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065293" y="-901284"/>
                <a:ext cx="2395607" cy="835827"/>
              </a:xfrm>
              <a:prstGeom prst="rect">
                <a:avLst/>
              </a:prstGeom>
              <a:noFill/>
              <a:ln>
                <a:noFill/>
              </a:ln>
            </p:spPr>
          </p:pic>
        </p:grpSp>
        <p:pic>
          <p:nvPicPr>
            <p:cNvPr id="12" name="Picture 11" descr="Logo&#10;&#10;Description automatically generated with low confidence">
              <a:extLst>
                <a:ext uri="{FF2B5EF4-FFF2-40B4-BE49-F238E27FC236}">
                  <a16:creationId xmlns:a16="http://schemas.microsoft.com/office/drawing/2014/main" id="{672ABA50-53EB-A28A-F2E8-12E2E9B8BC7E}"/>
                </a:ext>
              </a:extLst>
            </p:cNvPr>
            <p:cNvPicPr>
              <a:picLocks noChangeAspect="1"/>
            </p:cNvPicPr>
            <p:nvPr/>
          </p:nvPicPr>
          <p:blipFill>
            <a:blip r:embed="rId7"/>
            <a:stretch>
              <a:fillRect/>
            </a:stretch>
          </p:blipFill>
          <p:spPr>
            <a:xfrm>
              <a:off x="10882114" y="2636"/>
              <a:ext cx="1309885" cy="1112357"/>
            </a:xfrm>
            <a:prstGeom prst="rect">
              <a:avLst/>
            </a:prstGeom>
          </p:spPr>
        </p:pic>
      </p:grpSp>
    </p:spTree>
    <p:extLst>
      <p:ext uri="{BB962C8B-B14F-4D97-AF65-F5344CB8AC3E}">
        <p14:creationId xmlns:p14="http://schemas.microsoft.com/office/powerpoint/2010/main" val="3491680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66AAAE-A41C-4DBE-AE24-4526F7EAFE76}"/>
              </a:ext>
            </a:extLst>
          </p:cNvPr>
          <p:cNvPicPr>
            <a:picLocks noChangeAspect="1"/>
          </p:cNvPicPr>
          <p:nvPr userDrawn="1"/>
        </p:nvPicPr>
        <p:blipFill>
          <a:blip r:embed="rId2"/>
          <a:stretch>
            <a:fillRect/>
          </a:stretch>
        </p:blipFill>
        <p:spPr>
          <a:xfrm>
            <a:off x="0" y="-1"/>
            <a:ext cx="7563774" cy="1114995"/>
          </a:xfrm>
          <a:prstGeom prst="rect">
            <a:avLst/>
          </a:prstGeom>
        </p:spPr>
      </p:pic>
      <p:sp>
        <p:nvSpPr>
          <p:cNvPr id="11" name="TextBox 10">
            <a:extLst>
              <a:ext uri="{FF2B5EF4-FFF2-40B4-BE49-F238E27FC236}">
                <a16:creationId xmlns:a16="http://schemas.microsoft.com/office/drawing/2014/main" id="{5DEB2D83-E2C3-4A8A-BF04-7D1EAC13E637}"/>
              </a:ext>
            </a:extLst>
          </p:cNvPr>
          <p:cNvSpPr txBox="1"/>
          <p:nvPr userDrawn="1"/>
        </p:nvSpPr>
        <p:spPr>
          <a:xfrm>
            <a:off x="205203" y="357441"/>
            <a:ext cx="4336610" cy="400110"/>
          </a:xfrm>
          <a:prstGeom prst="rect">
            <a:avLst/>
          </a:prstGeom>
          <a:noFill/>
        </p:spPr>
        <p:txBody>
          <a:bodyPr wrap="square" rtlCol="0">
            <a:spAutoFit/>
          </a:bodyPr>
          <a:lstStyle/>
          <a:p>
            <a:r>
              <a:rPr lang="en-GB" sz="2000" b="1">
                <a:solidFill>
                  <a:schemeClr val="bg1"/>
                </a:solidFill>
                <a:latin typeface="Arial" panose="020B0604020202020204" pitchFamily="34" charset="0"/>
                <a:cs typeface="Arial" panose="020B0604020202020204" pitchFamily="34" charset="0"/>
              </a:rPr>
              <a:t>Re-Imagining Engineering Design</a:t>
            </a:r>
          </a:p>
        </p:txBody>
      </p:sp>
      <p:grpSp>
        <p:nvGrpSpPr>
          <p:cNvPr id="8" name="Group 7">
            <a:extLst>
              <a:ext uri="{FF2B5EF4-FFF2-40B4-BE49-F238E27FC236}">
                <a16:creationId xmlns:a16="http://schemas.microsoft.com/office/drawing/2014/main" id="{B614CF57-F502-A3DA-98E7-7910F8A0AB43}"/>
              </a:ext>
            </a:extLst>
          </p:cNvPr>
          <p:cNvGrpSpPr/>
          <p:nvPr userDrawn="1"/>
        </p:nvGrpSpPr>
        <p:grpSpPr>
          <a:xfrm>
            <a:off x="7563774" y="1"/>
            <a:ext cx="4628225" cy="1185654"/>
            <a:chOff x="7563774" y="1"/>
            <a:chExt cx="4628225" cy="1185654"/>
          </a:xfrm>
        </p:grpSpPr>
        <p:pic>
          <p:nvPicPr>
            <p:cNvPr id="9" name="x_x_4EA2A0AD-6E1F-40E5-895A-E6AC95CF4CBF">
              <a:extLst>
                <a:ext uri="{FF2B5EF4-FFF2-40B4-BE49-F238E27FC236}">
                  <a16:creationId xmlns:a16="http://schemas.microsoft.com/office/drawing/2014/main" id="{AD383496-DE26-1944-FD5D-C3695384D77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63774" y="1"/>
              <a:ext cx="1147108" cy="111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BDCA4504-6659-CB87-B58E-8681EC79F91D}"/>
                </a:ext>
              </a:extLst>
            </p:cNvPr>
            <p:cNvGrpSpPr/>
            <p:nvPr userDrawn="1"/>
          </p:nvGrpSpPr>
          <p:grpSpPr>
            <a:xfrm>
              <a:off x="8666190" y="736"/>
              <a:ext cx="1917570" cy="1184919"/>
              <a:chOff x="6903603" y="-2386804"/>
              <a:chExt cx="3557297" cy="2321347"/>
            </a:xfrm>
          </p:grpSpPr>
          <p:grpSp>
            <p:nvGrpSpPr>
              <p:cNvPr id="13" name="Group 12">
                <a:extLst>
                  <a:ext uri="{FF2B5EF4-FFF2-40B4-BE49-F238E27FC236}">
                    <a16:creationId xmlns:a16="http://schemas.microsoft.com/office/drawing/2014/main" id="{3CD71907-CB47-F61A-BEB2-D5F72751794A}"/>
                  </a:ext>
                </a:extLst>
              </p:cNvPr>
              <p:cNvGrpSpPr/>
              <p:nvPr userDrawn="1"/>
            </p:nvGrpSpPr>
            <p:grpSpPr>
              <a:xfrm>
                <a:off x="6903603" y="-2386804"/>
                <a:ext cx="2214997" cy="1122085"/>
                <a:chOff x="9977003" y="-7091"/>
                <a:chExt cx="2214997" cy="1122085"/>
              </a:xfrm>
            </p:grpSpPr>
            <p:sp>
              <p:nvSpPr>
                <p:cNvPr id="16" name="Rectangle 15">
                  <a:extLst>
                    <a:ext uri="{FF2B5EF4-FFF2-40B4-BE49-F238E27FC236}">
                      <a16:creationId xmlns:a16="http://schemas.microsoft.com/office/drawing/2014/main" id="{6F7A91CE-97E5-0917-64CF-54BBC2BC60BA}"/>
                    </a:ext>
                  </a:extLst>
                </p:cNvPr>
                <p:cNvSpPr/>
                <p:nvPr userDrawn="1"/>
              </p:nvSpPr>
              <p:spPr>
                <a:xfrm>
                  <a:off x="9982201" y="935608"/>
                  <a:ext cx="2209799" cy="1793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Text&#10;&#10;Description automatically generated with low confidence">
                  <a:extLst>
                    <a:ext uri="{FF2B5EF4-FFF2-40B4-BE49-F238E27FC236}">
                      <a16:creationId xmlns:a16="http://schemas.microsoft.com/office/drawing/2014/main" id="{DF0D1AAD-B157-3777-3A8A-5D3017530E80}"/>
                    </a:ext>
                  </a:extLst>
                </p:cNvPr>
                <p:cNvPicPr>
                  <a:picLocks noChangeAspect="1"/>
                </p:cNvPicPr>
                <p:nvPr userDrawn="1"/>
              </p:nvPicPr>
              <p:blipFill>
                <a:blip r:embed="rId4"/>
                <a:srcRect r="2601"/>
                <a:stretch/>
              </p:blipFill>
              <p:spPr>
                <a:xfrm>
                  <a:off x="9977003" y="-7091"/>
                  <a:ext cx="2214997" cy="1049081"/>
                </a:xfrm>
                <a:prstGeom prst="rect">
                  <a:avLst/>
                </a:prstGeom>
              </p:spPr>
            </p:pic>
          </p:grpSp>
          <p:pic>
            <p:nvPicPr>
              <p:cNvPr id="14" name="Picture 13" descr="Text&#10;&#10;Description automatically generated">
                <a:extLst>
                  <a:ext uri="{FF2B5EF4-FFF2-40B4-BE49-F238E27FC236}">
                    <a16:creationId xmlns:a16="http://schemas.microsoft.com/office/drawing/2014/main" id="{5098252C-3D79-FAD0-3C25-FB36B3C45B05}"/>
                  </a:ext>
                </a:extLst>
              </p:cNvPr>
              <p:cNvPicPr>
                <a:picLocks noChangeAspect="1"/>
              </p:cNvPicPr>
              <p:nvPr userDrawn="1"/>
            </p:nvPicPr>
            <p:blipFill>
              <a:blip r:embed="rId5"/>
              <a:stretch>
                <a:fillRect/>
              </a:stretch>
            </p:blipFill>
            <p:spPr>
              <a:xfrm>
                <a:off x="7552762" y="-1608831"/>
                <a:ext cx="1841179" cy="816968"/>
              </a:xfrm>
              <a:prstGeom prst="rect">
                <a:avLst/>
              </a:prstGeom>
            </p:spPr>
          </p:pic>
          <p:pic>
            <p:nvPicPr>
              <p:cNvPr id="15" name="Picture 14" descr="See the source image">
                <a:extLst>
                  <a:ext uri="{FF2B5EF4-FFF2-40B4-BE49-F238E27FC236}">
                    <a16:creationId xmlns:a16="http://schemas.microsoft.com/office/drawing/2014/main" id="{7C0B3208-38EA-B098-6657-0B5D87FAAC10}"/>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065293" y="-901284"/>
                <a:ext cx="2395607" cy="835827"/>
              </a:xfrm>
              <a:prstGeom prst="rect">
                <a:avLst/>
              </a:prstGeom>
              <a:noFill/>
              <a:ln>
                <a:noFill/>
              </a:ln>
            </p:spPr>
          </p:pic>
        </p:grpSp>
        <p:pic>
          <p:nvPicPr>
            <p:cNvPr id="12" name="Picture 11" descr="Logo&#10;&#10;Description automatically generated with low confidence">
              <a:extLst>
                <a:ext uri="{FF2B5EF4-FFF2-40B4-BE49-F238E27FC236}">
                  <a16:creationId xmlns:a16="http://schemas.microsoft.com/office/drawing/2014/main" id="{672ABA50-53EB-A28A-F2E8-12E2E9B8BC7E}"/>
                </a:ext>
              </a:extLst>
            </p:cNvPr>
            <p:cNvPicPr>
              <a:picLocks noChangeAspect="1"/>
            </p:cNvPicPr>
            <p:nvPr/>
          </p:nvPicPr>
          <p:blipFill>
            <a:blip r:embed="rId7"/>
            <a:stretch>
              <a:fillRect/>
            </a:stretch>
          </p:blipFill>
          <p:spPr>
            <a:xfrm>
              <a:off x="10882114" y="2636"/>
              <a:ext cx="1309885" cy="1112357"/>
            </a:xfrm>
            <a:prstGeom prst="rect">
              <a:avLst/>
            </a:prstGeom>
          </p:spPr>
        </p:pic>
      </p:grpSp>
    </p:spTree>
    <p:extLst>
      <p:ext uri="{BB962C8B-B14F-4D97-AF65-F5344CB8AC3E}">
        <p14:creationId xmlns:p14="http://schemas.microsoft.com/office/powerpoint/2010/main" val="1212079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5_Title and Content">
    <p:bg>
      <p:bgPr>
        <a:gradFill>
          <a:gsLst>
            <a:gs pos="23000">
              <a:srgbClr val="92D050"/>
            </a:gs>
            <a:gs pos="34000">
              <a:schemeClr val="accent4">
                <a:lumMod val="60000"/>
                <a:lumOff val="40000"/>
              </a:schemeClr>
            </a:gs>
            <a:gs pos="76000">
              <a:srgbClr val="CCCC00"/>
            </a:gs>
          </a:gsLst>
          <a:lin ang="0" scaled="0"/>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7B9AE8-7234-46C5-87CF-FF3B660D22D8}"/>
              </a:ext>
            </a:extLst>
          </p:cNvPr>
          <p:cNvSpPr/>
          <p:nvPr userDrawn="1"/>
        </p:nvSpPr>
        <p:spPr>
          <a:xfrm>
            <a:off x="0" y="1018095"/>
            <a:ext cx="12192000" cy="5839905"/>
          </a:xfrm>
          <a:prstGeom prst="rect">
            <a:avLst/>
          </a:prstGeom>
          <a:gradFill flip="none" rotWithShape="1">
            <a:gsLst>
              <a:gs pos="30000">
                <a:srgbClr val="92D050"/>
              </a:gs>
              <a:gs pos="69000">
                <a:srgbClr val="CCFF33"/>
              </a:gs>
              <a:gs pos="100000">
                <a:srgbClr val="CCFF33"/>
              </a:gs>
            </a:gsLst>
            <a:lin ang="21594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479E6A9B-EBCE-46CB-948F-AB86B3FE9139}"/>
              </a:ext>
            </a:extLst>
          </p:cNvPr>
          <p:cNvSpPr>
            <a:spLocks noGrp="1"/>
          </p:cNvSpPr>
          <p:nvPr>
            <p:ph type="dt" sz="half" idx="10"/>
          </p:nvPr>
        </p:nvSpPr>
        <p:spPr>
          <a:xfrm>
            <a:off x="838200" y="6356350"/>
            <a:ext cx="2743200" cy="365125"/>
          </a:xfrm>
          <a:prstGeom prst="rect">
            <a:avLst/>
          </a:prstGeom>
        </p:spPr>
        <p:txBody>
          <a:bodyPr/>
          <a:lstStyle/>
          <a:p>
            <a:fld id="{76C338EB-13A5-48D4-A619-4BDC22EB2966}" type="datetimeFigureOut">
              <a:rPr lang="en-GB" smtClean="0"/>
              <a:t>18/02/2026</a:t>
            </a:fld>
            <a:endParaRPr lang="en-GB"/>
          </a:p>
        </p:txBody>
      </p:sp>
      <p:sp>
        <p:nvSpPr>
          <p:cNvPr id="5" name="Footer Placeholder 4">
            <a:extLst>
              <a:ext uri="{FF2B5EF4-FFF2-40B4-BE49-F238E27FC236}">
                <a16:creationId xmlns:a16="http://schemas.microsoft.com/office/drawing/2014/main" id="{03F033A5-7D0C-4815-A822-0DC8CA54449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7DB481A-70F8-42E0-BCEC-1323D90031D5}"/>
              </a:ext>
            </a:extLst>
          </p:cNvPr>
          <p:cNvSpPr>
            <a:spLocks noGrp="1"/>
          </p:cNvSpPr>
          <p:nvPr>
            <p:ph type="sldNum" sz="quarter" idx="12"/>
          </p:nvPr>
        </p:nvSpPr>
        <p:spPr>
          <a:xfrm>
            <a:off x="8610600" y="6356350"/>
            <a:ext cx="2743200" cy="365125"/>
          </a:xfrm>
          <a:prstGeom prst="rect">
            <a:avLst/>
          </a:prstGeom>
        </p:spPr>
        <p:txBody>
          <a:bodyPr/>
          <a:lstStyle/>
          <a:p>
            <a:fld id="{A95FCFF5-3D90-4CD4-B4EB-5B8AD8608A42}" type="slidenum">
              <a:rPr lang="en-GB" smtClean="0"/>
              <a:t>‹#›</a:t>
            </a:fld>
            <a:endParaRPr lang="en-GB"/>
          </a:p>
        </p:txBody>
      </p:sp>
      <p:sp>
        <p:nvSpPr>
          <p:cNvPr id="15" name="Rectangle 14">
            <a:extLst>
              <a:ext uri="{FF2B5EF4-FFF2-40B4-BE49-F238E27FC236}">
                <a16:creationId xmlns:a16="http://schemas.microsoft.com/office/drawing/2014/main" id="{414C7BE2-2055-419F-8FCF-A2E9B1FC60AB}"/>
              </a:ext>
            </a:extLst>
          </p:cNvPr>
          <p:cNvSpPr/>
          <p:nvPr userDrawn="1"/>
        </p:nvSpPr>
        <p:spPr>
          <a:xfrm>
            <a:off x="-1" y="0"/>
            <a:ext cx="12192001" cy="1114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6D528966-A7C5-45F5-92C6-B84EB6CDA932}"/>
              </a:ext>
            </a:extLst>
          </p:cNvPr>
          <p:cNvSpPr>
            <a:spLocks noGrp="1"/>
          </p:cNvSpPr>
          <p:nvPr>
            <p:ph type="title"/>
          </p:nvPr>
        </p:nvSpPr>
        <p:spPr>
          <a:xfrm>
            <a:off x="576262" y="3198033"/>
            <a:ext cx="10777537" cy="1325563"/>
          </a:xfrm>
          <a:prstGeom prst="rect">
            <a:avLst/>
          </a:prstGeom>
        </p:spPr>
        <p:txBody>
          <a:bodyPr/>
          <a:lstStyle>
            <a:lvl1pPr>
              <a:defRPr sz="44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2" name="TextBox 11">
            <a:extLst>
              <a:ext uri="{FF2B5EF4-FFF2-40B4-BE49-F238E27FC236}">
                <a16:creationId xmlns:a16="http://schemas.microsoft.com/office/drawing/2014/main" id="{41E5FBB2-2A2E-469C-B760-E8655C5A7ED0}"/>
              </a:ext>
            </a:extLst>
          </p:cNvPr>
          <p:cNvSpPr txBox="1"/>
          <p:nvPr userDrawn="1"/>
        </p:nvSpPr>
        <p:spPr>
          <a:xfrm>
            <a:off x="205203" y="357441"/>
            <a:ext cx="4336610" cy="400110"/>
          </a:xfrm>
          <a:prstGeom prst="rect">
            <a:avLst/>
          </a:prstGeom>
          <a:noFill/>
        </p:spPr>
        <p:txBody>
          <a:bodyPr wrap="square" rtlCol="0">
            <a:spAutoFit/>
          </a:bodyPr>
          <a:lstStyle/>
          <a:p>
            <a:r>
              <a:rPr lang="en-GB" sz="2000" b="1">
                <a:solidFill>
                  <a:srgbClr val="941C81"/>
                </a:solidFill>
                <a:latin typeface="Arial" panose="020B0604020202020204" pitchFamily="34" charset="0"/>
                <a:cs typeface="Arial" panose="020B0604020202020204" pitchFamily="34" charset="0"/>
              </a:rPr>
              <a:t>Re-Imagining Engineering Design</a:t>
            </a:r>
          </a:p>
        </p:txBody>
      </p:sp>
      <p:pic>
        <p:nvPicPr>
          <p:cNvPr id="3" name="x_x_4EA2A0AD-6E1F-40E5-895A-E6AC95CF4CBF">
            <a:extLst>
              <a:ext uri="{FF2B5EF4-FFF2-40B4-BE49-F238E27FC236}">
                <a16:creationId xmlns:a16="http://schemas.microsoft.com/office/drawing/2014/main" id="{07201F95-C74D-FBFE-B3FF-1DCEAF60D7B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81307" y="0"/>
            <a:ext cx="1114995" cy="111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146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408797-8206-42D9-9654-F0A65D458E83}"/>
              </a:ext>
            </a:extLst>
          </p:cNvPr>
          <p:cNvSpPr>
            <a:spLocks noGrp="1"/>
          </p:cNvSpPr>
          <p:nvPr>
            <p:ph type="dt" sz="half" idx="10"/>
          </p:nvPr>
        </p:nvSpPr>
        <p:spPr>
          <a:xfrm>
            <a:off x="838200" y="6356350"/>
            <a:ext cx="2743200" cy="365125"/>
          </a:xfrm>
          <a:prstGeom prst="rect">
            <a:avLst/>
          </a:prstGeom>
        </p:spPr>
        <p:txBody>
          <a:bodyPr/>
          <a:lstStyle/>
          <a:p>
            <a:fld id="{76C338EB-13A5-48D4-A619-4BDC22EB2966}" type="datetimeFigureOut">
              <a:rPr lang="en-GB" smtClean="0"/>
              <a:t>18/02/2026</a:t>
            </a:fld>
            <a:endParaRPr lang="en-GB"/>
          </a:p>
        </p:txBody>
      </p:sp>
      <p:sp>
        <p:nvSpPr>
          <p:cNvPr id="3" name="Footer Placeholder 2">
            <a:extLst>
              <a:ext uri="{FF2B5EF4-FFF2-40B4-BE49-F238E27FC236}">
                <a16:creationId xmlns:a16="http://schemas.microsoft.com/office/drawing/2014/main" id="{D8512A6C-BC97-4A38-804E-AF4B38BB24B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F26737FC-986D-4247-B5D9-BE0EBB6F29C2}"/>
              </a:ext>
            </a:extLst>
          </p:cNvPr>
          <p:cNvSpPr>
            <a:spLocks noGrp="1"/>
          </p:cNvSpPr>
          <p:nvPr>
            <p:ph type="sldNum" sz="quarter" idx="12"/>
          </p:nvPr>
        </p:nvSpPr>
        <p:spPr>
          <a:xfrm>
            <a:off x="8610600" y="6356350"/>
            <a:ext cx="2743200" cy="365125"/>
          </a:xfrm>
          <a:prstGeom prst="rect">
            <a:avLst/>
          </a:prstGeom>
        </p:spPr>
        <p:txBody>
          <a:bodyPr/>
          <a:lstStyle/>
          <a:p>
            <a:fld id="{A95FCFF5-3D90-4CD4-B4EB-5B8AD8608A42}" type="slidenum">
              <a:rPr lang="en-GB" smtClean="0"/>
              <a:t>‹#›</a:t>
            </a:fld>
            <a:endParaRPr lang="en-GB"/>
          </a:p>
        </p:txBody>
      </p:sp>
    </p:spTree>
    <p:extLst>
      <p:ext uri="{BB962C8B-B14F-4D97-AF65-F5344CB8AC3E}">
        <p14:creationId xmlns:p14="http://schemas.microsoft.com/office/powerpoint/2010/main" val="2581115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EA608-85E7-421C-87FC-9485EB9C28D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7269380-1F4C-4EF6-9B69-7709379C8226}"/>
              </a:ext>
            </a:extLst>
          </p:cNvPr>
          <p:cNvSpPr>
            <a:spLocks noGrp="1"/>
          </p:cNvSpPr>
          <p:nvPr>
            <p:ph type="dt" sz="half" idx="10"/>
          </p:nvPr>
        </p:nvSpPr>
        <p:spPr>
          <a:xfrm>
            <a:off x="838200" y="6356350"/>
            <a:ext cx="2743200" cy="365125"/>
          </a:xfrm>
          <a:prstGeom prst="rect">
            <a:avLst/>
          </a:prstGeom>
        </p:spPr>
        <p:txBody>
          <a:bodyPr/>
          <a:lstStyle/>
          <a:p>
            <a:fld id="{76C338EB-13A5-48D4-A619-4BDC22EB2966}" type="datetimeFigureOut">
              <a:rPr lang="en-GB" smtClean="0"/>
              <a:t>18/02/2026</a:t>
            </a:fld>
            <a:endParaRPr lang="en-GB"/>
          </a:p>
        </p:txBody>
      </p:sp>
      <p:sp>
        <p:nvSpPr>
          <p:cNvPr id="4" name="Footer Placeholder 3">
            <a:extLst>
              <a:ext uri="{FF2B5EF4-FFF2-40B4-BE49-F238E27FC236}">
                <a16:creationId xmlns:a16="http://schemas.microsoft.com/office/drawing/2014/main" id="{045AA5A0-CF9E-4E66-AEED-E3B4383C318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B1FD1511-D404-44F6-95A8-763F12F2ED4F}"/>
              </a:ext>
            </a:extLst>
          </p:cNvPr>
          <p:cNvSpPr>
            <a:spLocks noGrp="1"/>
          </p:cNvSpPr>
          <p:nvPr>
            <p:ph type="sldNum" sz="quarter" idx="12"/>
          </p:nvPr>
        </p:nvSpPr>
        <p:spPr>
          <a:xfrm>
            <a:off x="8610600" y="6356350"/>
            <a:ext cx="2743200" cy="365125"/>
          </a:xfrm>
          <a:prstGeom prst="rect">
            <a:avLst/>
          </a:prstGeom>
        </p:spPr>
        <p:txBody>
          <a:bodyPr/>
          <a:lstStyle/>
          <a:p>
            <a:fld id="{A95FCFF5-3D90-4CD4-B4EB-5B8AD8608A42}" type="slidenum">
              <a:rPr lang="en-GB" smtClean="0"/>
              <a:t>‹#›</a:t>
            </a:fld>
            <a:endParaRPr lang="en-GB"/>
          </a:p>
        </p:txBody>
      </p:sp>
    </p:spTree>
    <p:extLst>
      <p:ext uri="{BB962C8B-B14F-4D97-AF65-F5344CB8AC3E}">
        <p14:creationId xmlns:p14="http://schemas.microsoft.com/office/powerpoint/2010/main" val="280242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1_Title and Content">
    <p:bg>
      <p:bgPr>
        <a:gradFill>
          <a:gsLst>
            <a:gs pos="23000">
              <a:srgbClr val="92D050"/>
            </a:gs>
            <a:gs pos="34000">
              <a:schemeClr val="accent4">
                <a:lumMod val="60000"/>
                <a:lumOff val="40000"/>
              </a:schemeClr>
            </a:gs>
            <a:gs pos="76000">
              <a:srgbClr val="CCCC00"/>
            </a:gs>
          </a:gsLst>
          <a:lin ang="0" scaled="0"/>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7B9AE8-7234-46C5-87CF-FF3B660D22D8}"/>
              </a:ext>
            </a:extLst>
          </p:cNvPr>
          <p:cNvSpPr/>
          <p:nvPr userDrawn="1"/>
        </p:nvSpPr>
        <p:spPr>
          <a:xfrm>
            <a:off x="0" y="1147963"/>
            <a:ext cx="12192000" cy="5710037"/>
          </a:xfrm>
          <a:prstGeom prst="rect">
            <a:avLst/>
          </a:prstGeom>
          <a:gradFill flip="none" rotWithShape="1">
            <a:gsLst>
              <a:gs pos="30000">
                <a:srgbClr val="92D050"/>
              </a:gs>
              <a:gs pos="69000">
                <a:srgbClr val="CCFF33"/>
              </a:gs>
              <a:gs pos="100000">
                <a:srgbClr val="CCFF33"/>
              </a:gs>
            </a:gsLst>
            <a:lin ang="21594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479E6A9B-EBCE-46CB-948F-AB86B3FE9139}"/>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76C338EB-13A5-48D4-A619-4BDC22EB2966}" type="datetimeFigureOut">
              <a:rPr lang="en-GB" smtClean="0"/>
              <a:pPr/>
              <a:t>18/02/2026</a:t>
            </a:fld>
            <a:endParaRPr lang="en-GB"/>
          </a:p>
        </p:txBody>
      </p:sp>
      <p:sp>
        <p:nvSpPr>
          <p:cNvPr id="5" name="Footer Placeholder 4">
            <a:extLst>
              <a:ext uri="{FF2B5EF4-FFF2-40B4-BE49-F238E27FC236}">
                <a16:creationId xmlns:a16="http://schemas.microsoft.com/office/drawing/2014/main" id="{03F033A5-7D0C-4815-A822-0DC8CA544492}"/>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07DB481A-70F8-42E0-BCEC-1323D90031D5}"/>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A95FCFF5-3D90-4CD4-B4EB-5B8AD8608A42}" type="slidenum">
              <a:rPr lang="en-GB" smtClean="0"/>
              <a:pPr/>
              <a:t>‹#›</a:t>
            </a:fld>
            <a:endParaRPr lang="en-GB"/>
          </a:p>
        </p:txBody>
      </p:sp>
      <p:sp>
        <p:nvSpPr>
          <p:cNvPr id="15" name="Rectangle 14">
            <a:extLst>
              <a:ext uri="{FF2B5EF4-FFF2-40B4-BE49-F238E27FC236}">
                <a16:creationId xmlns:a16="http://schemas.microsoft.com/office/drawing/2014/main" id="{414C7BE2-2055-419F-8FCF-A2E9B1FC60AB}"/>
              </a:ext>
            </a:extLst>
          </p:cNvPr>
          <p:cNvSpPr/>
          <p:nvPr userDrawn="1"/>
        </p:nvSpPr>
        <p:spPr>
          <a:xfrm>
            <a:off x="-1" y="0"/>
            <a:ext cx="12192001" cy="1166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6D528966-A7C5-45F5-92C6-B84EB6CDA932}"/>
              </a:ext>
            </a:extLst>
          </p:cNvPr>
          <p:cNvSpPr>
            <a:spLocks noGrp="1"/>
          </p:cNvSpPr>
          <p:nvPr>
            <p:ph type="title"/>
          </p:nvPr>
        </p:nvSpPr>
        <p:spPr>
          <a:xfrm>
            <a:off x="457199" y="3247423"/>
            <a:ext cx="11277600" cy="911527"/>
          </a:xfrm>
          <a:prstGeom prst="rect">
            <a:avLst/>
          </a:prstGeom>
          <a:solidFill>
            <a:srgbClr val="FFFFFF">
              <a:alpha val="0"/>
            </a:srgbClr>
          </a:solidFill>
          <a:ln/>
          <a:effectLst>
            <a:outerShdw sx="0" sy="0" rotWithShape="0">
              <a:srgbClr val="000000"/>
            </a:outerShdw>
            <a:reflection endPos="0" dir="5400000" sy="-100000" algn="bl" rotWithShape="0"/>
          </a:effectLst>
          <a:extLst>
            <a:ext uri="{53640926-AAD7-44D8-BBD7-CCE9431645EC}">
              <a14:shadowObscured xmlns:a14="http://schemas.microsoft.com/office/drawing/2010/main"/>
            </a:ext>
          </a:extLst>
        </p:spPr>
        <p:txBody>
          <a:bodyPr vert="horz" lIns="0" tIns="0" rIns="0" bIns="0" rtlCol="0" anchor="t">
            <a:noAutofit/>
          </a:bodyPr>
          <a:lstStyle>
            <a:lvl1pPr marL="0" indent="0" algn="l" defTabSz="914400" rtl="0" eaLnBrk="1" latinLnBrk="0" hangingPunct="1">
              <a:lnSpc>
                <a:spcPct val="100000"/>
              </a:lnSpc>
              <a:spcBef>
                <a:spcPts val="0"/>
              </a:spcBef>
              <a:spcAft>
                <a:spcPts val="0"/>
              </a:spcAft>
              <a:buClr>
                <a:srgbClr val="000000"/>
              </a:buClr>
              <a:buSzPct val="100000"/>
              <a:buFontTx/>
              <a:buNone/>
              <a:defRPr kumimoji="0" sz="4200" b="1" i="0" u="none" kern="1200" baseline="0">
                <a:solidFill>
                  <a:schemeClr val="tx1"/>
                </a:solidFill>
                <a:latin typeface="Arial" panose="020B0604020202020204" pitchFamily="34" charset="0"/>
                <a:ea typeface="+mj-ea"/>
                <a:cs typeface="Arial" panose="020B0604020202020204" pitchFamily="34" charset="0"/>
              </a:defRPr>
            </a:lvl1pPr>
          </a:lstStyle>
          <a:p>
            <a:r>
              <a:rPr lang="en-US"/>
              <a:t>Click to edit Master title style</a:t>
            </a:r>
            <a:endParaRPr lang="en-GB"/>
          </a:p>
        </p:txBody>
      </p:sp>
      <p:sp>
        <p:nvSpPr>
          <p:cNvPr id="12" name="TextBox 11">
            <a:extLst>
              <a:ext uri="{FF2B5EF4-FFF2-40B4-BE49-F238E27FC236}">
                <a16:creationId xmlns:a16="http://schemas.microsoft.com/office/drawing/2014/main" id="{41E5FBB2-2A2E-469C-B760-E8655C5A7ED0}"/>
              </a:ext>
            </a:extLst>
          </p:cNvPr>
          <p:cNvSpPr txBox="1"/>
          <p:nvPr userDrawn="1"/>
        </p:nvSpPr>
        <p:spPr>
          <a:xfrm>
            <a:off x="205203" y="357441"/>
            <a:ext cx="4336610" cy="400110"/>
          </a:xfrm>
          <a:prstGeom prst="rect">
            <a:avLst/>
          </a:prstGeom>
          <a:noFill/>
        </p:spPr>
        <p:txBody>
          <a:bodyPr wrap="square" rtlCol="0">
            <a:spAutoFit/>
          </a:bodyPr>
          <a:lstStyle/>
          <a:p>
            <a:r>
              <a:rPr lang="en-GB" sz="2000" b="1">
                <a:solidFill>
                  <a:srgbClr val="941C81"/>
                </a:solidFill>
                <a:latin typeface="Arial" panose="020B0604020202020204" pitchFamily="34" charset="0"/>
                <a:cs typeface="Arial" panose="020B0604020202020204" pitchFamily="34" charset="0"/>
              </a:rPr>
              <a:t>Re-Imagining Engineering Design</a:t>
            </a:r>
          </a:p>
        </p:txBody>
      </p:sp>
      <p:grpSp>
        <p:nvGrpSpPr>
          <p:cNvPr id="3" name="Group 2">
            <a:extLst>
              <a:ext uri="{FF2B5EF4-FFF2-40B4-BE49-F238E27FC236}">
                <a16:creationId xmlns:a16="http://schemas.microsoft.com/office/drawing/2014/main" id="{AE85CFFE-3535-135E-ECFC-0B5A4DEBDEEC}"/>
              </a:ext>
            </a:extLst>
          </p:cNvPr>
          <p:cNvGrpSpPr/>
          <p:nvPr userDrawn="1"/>
        </p:nvGrpSpPr>
        <p:grpSpPr>
          <a:xfrm>
            <a:off x="7490802" y="0"/>
            <a:ext cx="4701198" cy="1248483"/>
            <a:chOff x="7490802" y="0"/>
            <a:chExt cx="4701198" cy="1248483"/>
          </a:xfrm>
        </p:grpSpPr>
        <p:pic>
          <p:nvPicPr>
            <p:cNvPr id="20" name="x_x_4EA2A0AD-6E1F-40E5-895A-E6AC95CF4CBF">
              <a:extLst>
                <a:ext uri="{FF2B5EF4-FFF2-40B4-BE49-F238E27FC236}">
                  <a16:creationId xmlns:a16="http://schemas.microsoft.com/office/drawing/2014/main" id="{36907FEF-0C6E-DFD9-25EB-70E3884AD6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90802" y="0"/>
              <a:ext cx="1165194" cy="1174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a:extLst>
                <a:ext uri="{FF2B5EF4-FFF2-40B4-BE49-F238E27FC236}">
                  <a16:creationId xmlns:a16="http://schemas.microsoft.com/office/drawing/2014/main" id="{D16FEFDF-9402-20DB-7A27-8DB55781FFC4}"/>
                </a:ext>
              </a:extLst>
            </p:cNvPr>
            <p:cNvGrpSpPr/>
            <p:nvPr userDrawn="1"/>
          </p:nvGrpSpPr>
          <p:grpSpPr>
            <a:xfrm>
              <a:off x="8610600" y="824"/>
              <a:ext cx="2259297" cy="1247659"/>
              <a:chOff x="9982200" y="-15088"/>
              <a:chExt cx="2209800" cy="1243211"/>
            </a:xfrm>
          </p:grpSpPr>
          <p:sp>
            <p:nvSpPr>
              <p:cNvPr id="22" name="Rectangle 21">
                <a:extLst>
                  <a:ext uri="{FF2B5EF4-FFF2-40B4-BE49-F238E27FC236}">
                    <a16:creationId xmlns:a16="http://schemas.microsoft.com/office/drawing/2014/main" id="{D81E5B24-21E2-562E-F55B-B336DA7D2233}"/>
                  </a:ext>
                </a:extLst>
              </p:cNvPr>
              <p:cNvSpPr/>
              <p:nvPr userDrawn="1"/>
            </p:nvSpPr>
            <p:spPr>
              <a:xfrm>
                <a:off x="9982200" y="0"/>
                <a:ext cx="2209800" cy="1114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 name="Group 22">
                <a:extLst>
                  <a:ext uri="{FF2B5EF4-FFF2-40B4-BE49-F238E27FC236}">
                    <a16:creationId xmlns:a16="http://schemas.microsoft.com/office/drawing/2014/main" id="{BAB110A3-29A9-23B5-395C-70E4C0936492}"/>
                  </a:ext>
                </a:extLst>
              </p:cNvPr>
              <p:cNvGrpSpPr/>
              <p:nvPr userDrawn="1"/>
            </p:nvGrpSpPr>
            <p:grpSpPr>
              <a:xfrm>
                <a:off x="9982200" y="-15088"/>
                <a:ext cx="1905131" cy="1243211"/>
                <a:chOff x="6903603" y="-2386804"/>
                <a:chExt cx="3557297" cy="2321347"/>
              </a:xfrm>
            </p:grpSpPr>
            <p:grpSp>
              <p:nvGrpSpPr>
                <p:cNvPr id="24" name="Group 23">
                  <a:extLst>
                    <a:ext uri="{FF2B5EF4-FFF2-40B4-BE49-F238E27FC236}">
                      <a16:creationId xmlns:a16="http://schemas.microsoft.com/office/drawing/2014/main" id="{A0DFC122-0646-9F69-DEEC-C3ADAA280F5A}"/>
                    </a:ext>
                  </a:extLst>
                </p:cNvPr>
                <p:cNvGrpSpPr/>
                <p:nvPr userDrawn="1"/>
              </p:nvGrpSpPr>
              <p:grpSpPr>
                <a:xfrm>
                  <a:off x="6903603" y="-2386804"/>
                  <a:ext cx="2214997" cy="1122085"/>
                  <a:chOff x="9977003" y="-7091"/>
                  <a:chExt cx="2214997" cy="1122085"/>
                </a:xfrm>
              </p:grpSpPr>
              <p:sp>
                <p:nvSpPr>
                  <p:cNvPr id="27" name="Rectangle 26">
                    <a:extLst>
                      <a:ext uri="{FF2B5EF4-FFF2-40B4-BE49-F238E27FC236}">
                        <a16:creationId xmlns:a16="http://schemas.microsoft.com/office/drawing/2014/main" id="{F506DAB1-0E7F-4B45-CB8F-7BB2A71F2364}"/>
                      </a:ext>
                    </a:extLst>
                  </p:cNvPr>
                  <p:cNvSpPr/>
                  <p:nvPr userDrawn="1"/>
                </p:nvSpPr>
                <p:spPr>
                  <a:xfrm>
                    <a:off x="9982201" y="935608"/>
                    <a:ext cx="2209799" cy="1793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descr="Text&#10;&#10;Description automatically generated with low confidence">
                    <a:extLst>
                      <a:ext uri="{FF2B5EF4-FFF2-40B4-BE49-F238E27FC236}">
                        <a16:creationId xmlns:a16="http://schemas.microsoft.com/office/drawing/2014/main" id="{30821A90-E889-6B08-ACB7-13575C1DD7FA}"/>
                      </a:ext>
                    </a:extLst>
                  </p:cNvPr>
                  <p:cNvPicPr>
                    <a:picLocks noChangeAspect="1"/>
                  </p:cNvPicPr>
                  <p:nvPr userDrawn="1"/>
                </p:nvPicPr>
                <p:blipFill>
                  <a:blip r:embed="rId3"/>
                  <a:srcRect r="2601"/>
                  <a:stretch/>
                </p:blipFill>
                <p:spPr>
                  <a:xfrm>
                    <a:off x="9977003" y="-7091"/>
                    <a:ext cx="2214997" cy="1049081"/>
                  </a:xfrm>
                  <a:prstGeom prst="rect">
                    <a:avLst/>
                  </a:prstGeom>
                </p:spPr>
              </p:pic>
            </p:grpSp>
            <p:pic>
              <p:nvPicPr>
                <p:cNvPr id="25" name="Picture 24" descr="Text&#10;&#10;Description automatically generated">
                  <a:extLst>
                    <a:ext uri="{FF2B5EF4-FFF2-40B4-BE49-F238E27FC236}">
                      <a16:creationId xmlns:a16="http://schemas.microsoft.com/office/drawing/2014/main" id="{C65A9298-C0AD-5C74-743E-A842B490E7DC}"/>
                    </a:ext>
                  </a:extLst>
                </p:cNvPr>
                <p:cNvPicPr>
                  <a:picLocks noChangeAspect="1"/>
                </p:cNvPicPr>
                <p:nvPr userDrawn="1"/>
              </p:nvPicPr>
              <p:blipFill>
                <a:blip r:embed="rId4"/>
                <a:stretch>
                  <a:fillRect/>
                </a:stretch>
              </p:blipFill>
              <p:spPr>
                <a:xfrm>
                  <a:off x="7552762" y="-1608831"/>
                  <a:ext cx="1841179" cy="816968"/>
                </a:xfrm>
                <a:prstGeom prst="rect">
                  <a:avLst/>
                </a:prstGeom>
              </p:spPr>
            </p:pic>
            <p:pic>
              <p:nvPicPr>
                <p:cNvPr id="26" name="Picture 25" descr="See the source image">
                  <a:extLst>
                    <a:ext uri="{FF2B5EF4-FFF2-40B4-BE49-F238E27FC236}">
                      <a16:creationId xmlns:a16="http://schemas.microsoft.com/office/drawing/2014/main" id="{F0027AFB-771F-C643-20ED-F2CD711811F3}"/>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065293" y="-901284"/>
                  <a:ext cx="2395607" cy="835827"/>
                </a:xfrm>
                <a:prstGeom prst="rect">
                  <a:avLst/>
                </a:prstGeom>
                <a:noFill/>
                <a:ln>
                  <a:noFill/>
                </a:ln>
              </p:spPr>
            </p:pic>
          </p:grpSp>
        </p:grpSp>
        <p:pic>
          <p:nvPicPr>
            <p:cNvPr id="29" name="Picture 28" descr="Logo&#10;&#10;Description automatically generated with low confidence">
              <a:extLst>
                <a:ext uri="{FF2B5EF4-FFF2-40B4-BE49-F238E27FC236}">
                  <a16:creationId xmlns:a16="http://schemas.microsoft.com/office/drawing/2014/main" id="{2BC2ADD5-E478-6D90-16C9-CFEE136FC052}"/>
                </a:ext>
              </a:extLst>
            </p:cNvPr>
            <p:cNvPicPr>
              <a:picLocks noChangeAspect="1"/>
            </p:cNvPicPr>
            <p:nvPr userDrawn="1"/>
          </p:nvPicPr>
          <p:blipFill>
            <a:blip r:embed="rId6"/>
            <a:stretch>
              <a:fillRect/>
            </a:stretch>
          </p:blipFill>
          <p:spPr>
            <a:xfrm>
              <a:off x="10861462" y="2952"/>
              <a:ext cx="1330538" cy="1160817"/>
            </a:xfrm>
            <a:prstGeom prst="rect">
              <a:avLst/>
            </a:prstGeom>
          </p:spPr>
        </p:pic>
      </p:grpSp>
    </p:spTree>
    <p:extLst>
      <p:ext uri="{BB962C8B-B14F-4D97-AF65-F5344CB8AC3E}">
        <p14:creationId xmlns:p14="http://schemas.microsoft.com/office/powerpoint/2010/main" val="1952404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856634"/>
      </p:ext>
    </p:extLst>
  </p:cSld>
  <p:clrMap bg1="lt1" tx1="dk1" bg2="lt2" tx2="dk2" accent1="accent1" accent2="accent2" accent3="accent3" accent4="accent4" accent5="accent5" accent6="accent6" hlink="hlink" folHlink="folHlink"/>
  <p:sldLayoutIdLst>
    <p:sldLayoutId id="2147483672" r:id="rId1"/>
    <p:sldLayoutId id="2147483650" r:id="rId2"/>
    <p:sldLayoutId id="2147483676" r:id="rId3"/>
    <p:sldLayoutId id="2147483677" r:id="rId4"/>
    <p:sldLayoutId id="2147483678" r:id="rId5"/>
    <p:sldLayoutId id="2147483679" r:id="rId6"/>
    <p:sldLayoutId id="2147483680"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39.jpe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notesSlide" Target="../notesSlides/notesSlide4.xml"/><Relationship Id="rId7"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54.png"/><Relationship Id="rId2" Type="http://schemas.openxmlformats.org/officeDocument/2006/relationships/slideLayout" Target="../slideLayouts/slideLayout5.xml"/><Relationship Id="rId1" Type="http://schemas.openxmlformats.org/officeDocument/2006/relationships/tags" Target="../tags/tag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62.png"/><Relationship Id="rId3" Type="http://schemas.openxmlformats.org/officeDocument/2006/relationships/notesSlide" Target="../notesSlides/notesSlide10.xml"/><Relationship Id="rId7" Type="http://schemas.openxmlformats.org/officeDocument/2006/relationships/image" Target="../media/image7.png"/><Relationship Id="rId12" Type="http://schemas.openxmlformats.org/officeDocument/2006/relationships/image" Target="../media/image61.png"/><Relationship Id="rId2" Type="http://schemas.openxmlformats.org/officeDocument/2006/relationships/slideLayout" Target="../slideLayouts/slideLayout2.xml"/><Relationship Id="rId16" Type="http://schemas.openxmlformats.org/officeDocument/2006/relationships/image" Target="../media/image65.png"/><Relationship Id="rId1" Type="http://schemas.openxmlformats.org/officeDocument/2006/relationships/tags" Target="../tags/tag8.xml"/><Relationship Id="rId6" Type="http://schemas.openxmlformats.org/officeDocument/2006/relationships/image" Target="../media/image9.png"/><Relationship Id="rId11" Type="http://schemas.openxmlformats.org/officeDocument/2006/relationships/image" Target="../media/image60.png"/><Relationship Id="rId5" Type="http://schemas.openxmlformats.org/officeDocument/2006/relationships/image" Target="../media/image8.png"/><Relationship Id="rId15" Type="http://schemas.openxmlformats.org/officeDocument/2006/relationships/image" Target="../media/image64.png"/><Relationship Id="rId10" Type="http://schemas.openxmlformats.org/officeDocument/2006/relationships/image" Target="../media/image59.png"/><Relationship Id="rId4" Type="http://schemas.openxmlformats.org/officeDocument/2006/relationships/image" Target="../media/image1.jpeg"/><Relationship Id="rId9" Type="http://schemas.openxmlformats.org/officeDocument/2006/relationships/image" Target="../media/image58.png"/><Relationship Id="rId1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8.png"/><Relationship Id="rId7" Type="http://schemas.openxmlformats.org/officeDocument/2006/relationships/image" Target="../media/image68.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70.png"/></Relationships>
</file>

<file path=ppt/slides/_rels/slide2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8.png"/><Relationship Id="rId7" Type="http://schemas.openxmlformats.org/officeDocument/2006/relationships/image" Target="../media/image7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74.png"/><Relationship Id="rId4" Type="http://schemas.openxmlformats.org/officeDocument/2006/relationships/image" Target="../media/image9.png"/><Relationship Id="rId9" Type="http://schemas.openxmlformats.org/officeDocument/2006/relationships/image" Target="../media/image73.png"/></Relationships>
</file>

<file path=ppt/slides/_rels/slide27.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8.png"/><Relationship Id="rId7" Type="http://schemas.openxmlformats.org/officeDocument/2006/relationships/image" Target="../media/image75.png"/><Relationship Id="rId12" Type="http://schemas.openxmlformats.org/officeDocument/2006/relationships/image" Target="../media/image8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80.png"/><Relationship Id="rId5" Type="http://schemas.openxmlformats.org/officeDocument/2006/relationships/image" Target="../media/image7.png"/><Relationship Id="rId10" Type="http://schemas.openxmlformats.org/officeDocument/2006/relationships/image" Target="../media/image79.png"/><Relationship Id="rId4" Type="http://schemas.openxmlformats.org/officeDocument/2006/relationships/image" Target="../media/image9.png"/><Relationship Id="rId9" Type="http://schemas.openxmlformats.org/officeDocument/2006/relationships/image" Target="../media/image78.png"/></Relationships>
</file>

<file path=ppt/slides/_rels/slide2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1.jpeg"/><Relationship Id="rId7" Type="http://schemas.openxmlformats.org/officeDocument/2006/relationships/image" Target="../media/image10.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85.png"/></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jpe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90.png"/></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72.png"/><Relationship Id="rId4" Type="http://schemas.openxmlformats.org/officeDocument/2006/relationships/image" Target="../media/image95.png"/></Relationships>
</file>

<file path=ppt/slides/_rels/slide3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ex2k7.qub.ac.uk/OWA/UrlBlockedError.aspx" TargetMode="External"/><Relationship Id="rId2" Type="http://schemas.openxmlformats.org/officeDocument/2006/relationships/image" Target="../media/image98.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21.jpe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336BD-A33A-ED28-7B77-6210D3D10D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0449CA-CD70-9B05-7815-E8FB0FA5B0DF}"/>
              </a:ext>
            </a:extLst>
          </p:cNvPr>
          <p:cNvSpPr>
            <a:spLocks noGrp="1"/>
          </p:cNvSpPr>
          <p:nvPr>
            <p:ph type="title"/>
          </p:nvPr>
        </p:nvSpPr>
        <p:spPr>
          <a:xfrm>
            <a:off x="576262" y="2933341"/>
            <a:ext cx="10777537" cy="1607049"/>
          </a:xfrm>
        </p:spPr>
        <p:txBody>
          <a:bodyPr/>
          <a:lstStyle/>
          <a:p>
            <a:r>
              <a:rPr lang="en-GB" sz="4800" dirty="0"/>
              <a:t>Cyber Seeds for </a:t>
            </a:r>
            <a:br>
              <a:rPr lang="en-GB" sz="4800" dirty="0"/>
            </a:br>
            <a:r>
              <a:rPr lang="en-GB" sz="4800" dirty="0"/>
              <a:t>Superfast Engineering Design</a:t>
            </a:r>
            <a:br>
              <a:rPr lang="en-GB" sz="4800" dirty="0"/>
            </a:br>
            <a:br>
              <a:rPr lang="en-GB" sz="3600" dirty="0"/>
            </a:br>
            <a:br>
              <a:rPr lang="en-GB" sz="3600" dirty="0"/>
            </a:br>
            <a:endParaRPr lang="en-GB" sz="4800" dirty="0"/>
          </a:p>
        </p:txBody>
      </p:sp>
      <p:sp>
        <p:nvSpPr>
          <p:cNvPr id="3" name="TextBox 2">
            <a:extLst>
              <a:ext uri="{FF2B5EF4-FFF2-40B4-BE49-F238E27FC236}">
                <a16:creationId xmlns:a16="http://schemas.microsoft.com/office/drawing/2014/main" id="{B64C2C2B-E687-57D8-4A5C-96A81A6BFEC8}"/>
              </a:ext>
            </a:extLst>
          </p:cNvPr>
          <p:cNvSpPr txBox="1"/>
          <p:nvPr/>
        </p:nvSpPr>
        <p:spPr>
          <a:xfrm>
            <a:off x="576262" y="4914900"/>
            <a:ext cx="9796336" cy="1015663"/>
          </a:xfrm>
          <a:prstGeom prst="rect">
            <a:avLst/>
          </a:prstGeom>
          <a:noFill/>
        </p:spPr>
        <p:txBody>
          <a:bodyPr wrap="none" rtlCol="0">
            <a:spAutoFit/>
          </a:bodyPr>
          <a:lstStyle/>
          <a:p>
            <a:r>
              <a:rPr lang="en-GB" sz="2000" dirty="0"/>
              <a:t>Professor Mark Price</a:t>
            </a:r>
          </a:p>
          <a:p>
            <a:r>
              <a:rPr lang="en-GB" sz="2000" dirty="0"/>
              <a:t>Professor of Aeronautics, Queen’s University Belfast, Mechanical and Aerospace Engineering</a:t>
            </a:r>
          </a:p>
          <a:p>
            <a:r>
              <a:rPr lang="en-GB" sz="2000" dirty="0"/>
              <a:t>EPSRC Fellow in Engineering Design</a:t>
            </a:r>
          </a:p>
        </p:txBody>
      </p:sp>
      <p:sp>
        <p:nvSpPr>
          <p:cNvPr id="4" name="TextBox 3">
            <a:extLst>
              <a:ext uri="{FF2B5EF4-FFF2-40B4-BE49-F238E27FC236}">
                <a16:creationId xmlns:a16="http://schemas.microsoft.com/office/drawing/2014/main" id="{9CC37610-D40E-D2E3-5EBA-669E0E201367}"/>
              </a:ext>
            </a:extLst>
          </p:cNvPr>
          <p:cNvSpPr txBox="1"/>
          <p:nvPr/>
        </p:nvSpPr>
        <p:spPr>
          <a:xfrm>
            <a:off x="576262" y="1543050"/>
            <a:ext cx="7762381" cy="707886"/>
          </a:xfrm>
          <a:prstGeom prst="rect">
            <a:avLst/>
          </a:prstGeom>
          <a:noFill/>
        </p:spPr>
        <p:txBody>
          <a:bodyPr wrap="none" rtlCol="0">
            <a:spAutoFit/>
          </a:bodyPr>
          <a:lstStyle/>
          <a:p>
            <a:r>
              <a:rPr lang="en-GB" sz="2000" dirty="0"/>
              <a:t>A presentation for the Northern Ireland Science Festival 2026</a:t>
            </a:r>
          </a:p>
          <a:p>
            <a:r>
              <a:rPr lang="en-GB" sz="2000" dirty="0"/>
              <a:t>Innovation in Action: Engineering Research Showcase 13</a:t>
            </a:r>
            <a:r>
              <a:rPr lang="en-GB" sz="2000" baseline="30000" dirty="0"/>
              <a:t>th</a:t>
            </a:r>
            <a:r>
              <a:rPr lang="en-GB" sz="2000" dirty="0"/>
              <a:t> February 2026</a:t>
            </a:r>
          </a:p>
        </p:txBody>
      </p:sp>
    </p:spTree>
    <p:extLst>
      <p:ext uri="{BB962C8B-B14F-4D97-AF65-F5344CB8AC3E}">
        <p14:creationId xmlns:p14="http://schemas.microsoft.com/office/powerpoint/2010/main" val="643978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3994C98-1C5A-620E-AD9D-3E5247C9C399}"/>
              </a:ext>
            </a:extLst>
          </p:cNvPr>
          <p:cNvGrpSpPr/>
          <p:nvPr/>
        </p:nvGrpSpPr>
        <p:grpSpPr>
          <a:xfrm>
            <a:off x="863509" y="1383262"/>
            <a:ext cx="10142252" cy="5131382"/>
            <a:chOff x="1024874" y="1421144"/>
            <a:chExt cx="10142252" cy="5131382"/>
          </a:xfrm>
        </p:grpSpPr>
        <p:pic>
          <p:nvPicPr>
            <p:cNvPr id="5" name="Content Placeholder 4">
              <a:extLst>
                <a:ext uri="{FF2B5EF4-FFF2-40B4-BE49-F238E27FC236}">
                  <a16:creationId xmlns:a16="http://schemas.microsoft.com/office/drawing/2014/main" id="{B29A4482-B374-4330-A0F8-697774DE0024}"/>
                </a:ext>
              </a:extLst>
            </p:cNvPr>
            <p:cNvPicPr>
              <a:picLocks noGrp="1" noChangeAspect="1"/>
            </p:cNvPicPr>
            <p:nvPr/>
          </p:nvPicPr>
          <p:blipFill>
            <a:blip r:embed="rId2"/>
            <a:stretch>
              <a:fillRect/>
            </a:stretch>
          </p:blipFill>
          <p:spPr>
            <a:xfrm>
              <a:off x="1176592" y="1903510"/>
              <a:ext cx="1066800" cy="1478485"/>
            </a:xfrm>
            <a:prstGeom prst="rect">
              <a:avLst/>
            </a:prstGeom>
          </p:spPr>
        </p:pic>
        <p:pic>
          <p:nvPicPr>
            <p:cNvPr id="6" name="Picture 5">
              <a:extLst>
                <a:ext uri="{FF2B5EF4-FFF2-40B4-BE49-F238E27FC236}">
                  <a16:creationId xmlns:a16="http://schemas.microsoft.com/office/drawing/2014/main" id="{130DB1C9-14B9-4C26-BCCB-2118BCFF46FB}"/>
                </a:ext>
              </a:extLst>
            </p:cNvPr>
            <p:cNvPicPr>
              <a:picLocks noChangeAspect="1"/>
            </p:cNvPicPr>
            <p:nvPr/>
          </p:nvPicPr>
          <p:blipFill>
            <a:blip r:embed="rId3"/>
            <a:stretch>
              <a:fillRect/>
            </a:stretch>
          </p:blipFill>
          <p:spPr>
            <a:xfrm>
              <a:off x="3605309" y="2118877"/>
              <a:ext cx="1457325" cy="1047750"/>
            </a:xfrm>
            <a:prstGeom prst="rect">
              <a:avLst/>
            </a:prstGeom>
          </p:spPr>
        </p:pic>
        <p:pic>
          <p:nvPicPr>
            <p:cNvPr id="7" name="Picture 6">
              <a:extLst>
                <a:ext uri="{FF2B5EF4-FFF2-40B4-BE49-F238E27FC236}">
                  <a16:creationId xmlns:a16="http://schemas.microsoft.com/office/drawing/2014/main" id="{10F1BB44-2C79-4E82-BB14-5F4045C163DF}"/>
                </a:ext>
              </a:extLst>
            </p:cNvPr>
            <p:cNvPicPr>
              <a:picLocks noChangeAspect="1"/>
            </p:cNvPicPr>
            <p:nvPr/>
          </p:nvPicPr>
          <p:blipFill>
            <a:blip r:embed="rId4"/>
            <a:stretch>
              <a:fillRect/>
            </a:stretch>
          </p:blipFill>
          <p:spPr>
            <a:xfrm>
              <a:off x="6093287" y="2058184"/>
              <a:ext cx="1981199" cy="1166812"/>
            </a:xfrm>
            <a:prstGeom prst="rect">
              <a:avLst/>
            </a:prstGeom>
          </p:spPr>
        </p:pic>
        <p:cxnSp>
          <p:nvCxnSpPr>
            <p:cNvPr id="8" name="Straight Arrow Connector 7">
              <a:extLst>
                <a:ext uri="{FF2B5EF4-FFF2-40B4-BE49-F238E27FC236}">
                  <a16:creationId xmlns:a16="http://schemas.microsoft.com/office/drawing/2014/main" id="{A5460E41-A3AC-4673-B65F-E4AEF4BB879F}"/>
                </a:ext>
              </a:extLst>
            </p:cNvPr>
            <p:cNvCxnSpPr>
              <a:stCxn id="5" idx="3"/>
              <a:endCxn id="6" idx="1"/>
            </p:cNvCxnSpPr>
            <p:nvPr/>
          </p:nvCxnSpPr>
          <p:spPr>
            <a:xfrm flipV="1">
              <a:off x="2243392" y="2642752"/>
              <a:ext cx="136191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A45B4D1-D432-492A-B69C-7E9C296D7D92}"/>
                </a:ext>
              </a:extLst>
            </p:cNvPr>
            <p:cNvCxnSpPr>
              <a:cxnSpLocks/>
              <a:stCxn id="6" idx="3"/>
            </p:cNvCxnSpPr>
            <p:nvPr/>
          </p:nvCxnSpPr>
          <p:spPr>
            <a:xfrm flipV="1">
              <a:off x="5062634" y="2641590"/>
              <a:ext cx="1091613" cy="11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F35482F-8BC0-4BB1-8A67-0D0E424858FC}"/>
                </a:ext>
              </a:extLst>
            </p:cNvPr>
            <p:cNvCxnSpPr>
              <a:stCxn id="7" idx="3"/>
              <a:endCxn id="5128" idx="1"/>
            </p:cNvCxnSpPr>
            <p:nvPr/>
          </p:nvCxnSpPr>
          <p:spPr>
            <a:xfrm flipV="1">
              <a:off x="8074486" y="2624381"/>
              <a:ext cx="970946" cy="172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FCB28160-7049-4589-AB62-18CCDDADD2A0}"/>
                </a:ext>
              </a:extLst>
            </p:cNvPr>
            <p:cNvGrpSpPr/>
            <p:nvPr/>
          </p:nvGrpSpPr>
          <p:grpSpPr>
            <a:xfrm>
              <a:off x="9045432" y="1676643"/>
              <a:ext cx="2121694" cy="1895475"/>
              <a:chOff x="8767763" y="2078559"/>
              <a:chExt cx="2121694" cy="1895475"/>
            </a:xfrm>
          </p:grpSpPr>
          <p:pic>
            <p:nvPicPr>
              <p:cNvPr id="5128" name="Picture 5127">
                <a:extLst>
                  <a:ext uri="{FF2B5EF4-FFF2-40B4-BE49-F238E27FC236}">
                    <a16:creationId xmlns:a16="http://schemas.microsoft.com/office/drawing/2014/main" id="{F9A03AF7-01F5-48F7-B3D7-303E30886E7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632" b="82018" l="36652" r="99095">
                            <a14:foregroundMark x1="36652" y1="62281" x2="36652" y2="62281"/>
                            <a14:foregroundMark x1="69683" y1="80263" x2="69683" y2="80263"/>
                            <a14:foregroundMark x1="78733" y1="80263" x2="78733" y2="80263"/>
                            <a14:foregroundMark x1="78281" y1="82456" x2="78281" y2="82456"/>
                            <a14:foregroundMark x1="76018" y1="82018" x2="76018" y2="82018"/>
                            <a14:foregroundMark x1="74661" y1="81140" x2="74661" y2="81140"/>
                            <a14:foregroundMark x1="73756" y1="80263" x2="73756" y2="80263"/>
                            <a14:foregroundMark x1="82805" y1="81140" x2="82805" y2="81140"/>
                            <a14:foregroundMark x1="80995" y1="81140" x2="80995" y2="81140"/>
                            <a14:foregroundMark x1="80543" y1="82456" x2="80543" y2="82456"/>
                            <a14:foregroundMark x1="83710" y1="82456" x2="83710" y2="82456"/>
                            <a14:foregroundMark x1="85520" y1="81579" x2="85520" y2="81579"/>
                            <a14:foregroundMark x1="87783" y1="81140" x2="87783" y2="81140"/>
                            <a14:foregroundMark x1="89593" y1="81140" x2="89593" y2="81140"/>
                            <a14:foregroundMark x1="91403" y1="81140" x2="91403" y2="81140"/>
                            <a14:foregroundMark x1="92308" y1="81140" x2="92308" y2="81140"/>
                            <a14:foregroundMark x1="93665" y1="81140" x2="93665" y2="81140"/>
                            <a14:foregroundMark x1="94570" y1="81140" x2="95928" y2="81140"/>
                            <a14:foregroundMark x1="96833" y1="81140" x2="96833" y2="81140"/>
                            <a14:foregroundMark x1="65611" y1="80263" x2="65611" y2="80263"/>
                            <a14:foregroundMark x1="65158" y1="80263" x2="65158" y2="80263"/>
                            <a14:foregroundMark x1="61086" y1="80263" x2="61086" y2="80263"/>
                            <a14:foregroundMark x1="60633" y1="80263" x2="57466" y2="80263"/>
                            <a14:foregroundMark x1="50679" y1="79825" x2="50679" y2="79825"/>
                            <a14:foregroundMark x1="46606" y1="79825" x2="46606" y2="79825"/>
                            <a14:foregroundMark x1="43439" y1="80263" x2="43439" y2="80263"/>
                            <a14:foregroundMark x1="42534" y1="80263" x2="42534" y2="80263"/>
                            <a14:foregroundMark x1="42534" y1="81140" x2="42534" y2="81140"/>
                            <a14:foregroundMark x1="46606" y1="81579" x2="50679" y2="81579"/>
                            <a14:foregroundMark x1="52489" y1="81579" x2="52489" y2="81579"/>
                            <a14:foregroundMark x1="53846" y1="81579" x2="53846" y2="81579"/>
                            <a14:foregroundMark x1="56561" y1="81579" x2="56561" y2="81579"/>
                            <a14:foregroundMark x1="58824" y1="81140" x2="58824" y2="81140"/>
                            <a14:foregroundMark x1="66516" y1="82018" x2="66516" y2="82018"/>
                            <a14:foregroundMark x1="68778" y1="82018" x2="68778" y2="82018"/>
                            <a14:foregroundMark x1="71493" y1="82018" x2="72398" y2="82018"/>
                            <a14:foregroundMark x1="72851" y1="82018" x2="72851" y2="82018"/>
                            <a14:foregroundMark x1="40724" y1="82018" x2="40724" y2="82018"/>
                            <a14:foregroundMark x1="73756" y1="7895" x2="73756" y2="7895"/>
                            <a14:foregroundMark x1="76471" y1="4386" x2="76471" y2="4386"/>
                            <a14:foregroundMark x1="77828" y1="2632" x2="77828" y2="2632"/>
                            <a14:foregroundMark x1="99095" y1="53070" x2="99095" y2="53070"/>
                          </a14:backgroundRemoval>
                        </a14:imgEffect>
                      </a14:imgLayer>
                    </a14:imgProps>
                  </a:ext>
                </a:extLst>
              </a:blip>
              <a:srcRect l="32579" b="12719"/>
              <a:stretch/>
            </p:blipFill>
            <p:spPr>
              <a:xfrm>
                <a:off x="8767763" y="2078559"/>
                <a:ext cx="1419222" cy="1895475"/>
              </a:xfrm>
              <a:prstGeom prst="rect">
                <a:avLst/>
              </a:prstGeom>
            </p:spPr>
          </p:pic>
          <p:sp>
            <p:nvSpPr>
              <p:cNvPr id="5129" name="TextBox 11">
                <a:extLst>
                  <a:ext uri="{FF2B5EF4-FFF2-40B4-BE49-F238E27FC236}">
                    <a16:creationId xmlns:a16="http://schemas.microsoft.com/office/drawing/2014/main" id="{240B4B39-BB17-42B7-964E-FDC9C8CF4C0A}"/>
                  </a:ext>
                </a:extLst>
              </p:cNvPr>
              <p:cNvSpPr txBox="1"/>
              <p:nvPr/>
            </p:nvSpPr>
            <p:spPr>
              <a:xfrm>
                <a:off x="9985772" y="3429000"/>
                <a:ext cx="90368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i="1">
                    <a:solidFill>
                      <a:schemeClr val="tx1">
                        <a:lumMod val="50000"/>
                        <a:lumOff val="50000"/>
                      </a:schemeClr>
                    </a:solidFill>
                  </a:rPr>
                  <a:t>Organism</a:t>
                </a:r>
              </a:p>
            </p:txBody>
          </p:sp>
        </p:grpSp>
        <p:pic>
          <p:nvPicPr>
            <p:cNvPr id="12" name="Picture 11">
              <a:extLst>
                <a:ext uri="{FF2B5EF4-FFF2-40B4-BE49-F238E27FC236}">
                  <a16:creationId xmlns:a16="http://schemas.microsoft.com/office/drawing/2014/main" id="{12F23109-DF14-453A-AE32-11785EA503B4}"/>
                </a:ext>
              </a:extLst>
            </p:cNvPr>
            <p:cNvPicPr>
              <a:picLocks noChangeAspect="1"/>
            </p:cNvPicPr>
            <p:nvPr/>
          </p:nvPicPr>
          <p:blipFill>
            <a:blip r:embed="rId7"/>
            <a:stretch>
              <a:fillRect/>
            </a:stretch>
          </p:blipFill>
          <p:spPr>
            <a:xfrm>
              <a:off x="1024874" y="3883233"/>
              <a:ext cx="1373520" cy="2669293"/>
            </a:xfrm>
            <a:prstGeom prst="rect">
              <a:avLst/>
            </a:prstGeom>
            <a:ln>
              <a:solidFill>
                <a:schemeClr val="tx1"/>
              </a:solidFill>
            </a:ln>
          </p:spPr>
        </p:pic>
        <p:grpSp>
          <p:nvGrpSpPr>
            <p:cNvPr id="13" name="Group 12">
              <a:extLst>
                <a:ext uri="{FF2B5EF4-FFF2-40B4-BE49-F238E27FC236}">
                  <a16:creationId xmlns:a16="http://schemas.microsoft.com/office/drawing/2014/main" id="{198847B0-9EB3-4888-A61E-BCACCC565B3E}"/>
                </a:ext>
              </a:extLst>
            </p:cNvPr>
            <p:cNvGrpSpPr/>
            <p:nvPr/>
          </p:nvGrpSpPr>
          <p:grpSpPr>
            <a:xfrm>
              <a:off x="6294491" y="3848720"/>
              <a:ext cx="2364646" cy="1894284"/>
              <a:chOff x="6334717" y="4002609"/>
              <a:chExt cx="2364646" cy="1894284"/>
            </a:xfrm>
          </p:grpSpPr>
          <p:grpSp>
            <p:nvGrpSpPr>
              <p:cNvPr id="48" name="Group 47">
                <a:extLst>
                  <a:ext uri="{FF2B5EF4-FFF2-40B4-BE49-F238E27FC236}">
                    <a16:creationId xmlns:a16="http://schemas.microsoft.com/office/drawing/2014/main" id="{C03D77CF-5C11-45A2-BD7D-0E483230B2C5}"/>
                  </a:ext>
                </a:extLst>
              </p:cNvPr>
              <p:cNvGrpSpPr/>
              <p:nvPr/>
            </p:nvGrpSpPr>
            <p:grpSpPr>
              <a:xfrm>
                <a:off x="6364619" y="4796220"/>
                <a:ext cx="1343026" cy="1093948"/>
                <a:chOff x="7134224" y="4197680"/>
                <a:chExt cx="1343026" cy="1093948"/>
              </a:xfrm>
            </p:grpSpPr>
            <p:sp>
              <p:nvSpPr>
                <p:cNvPr id="5121" name="Parallelogram 5120">
                  <a:extLst>
                    <a:ext uri="{FF2B5EF4-FFF2-40B4-BE49-F238E27FC236}">
                      <a16:creationId xmlns:a16="http://schemas.microsoft.com/office/drawing/2014/main" id="{CD23998A-C641-4C95-9BB9-69B88E577D68}"/>
                    </a:ext>
                  </a:extLst>
                </p:cNvPr>
                <p:cNvSpPr/>
                <p:nvPr/>
              </p:nvSpPr>
              <p:spPr>
                <a:xfrm rot="900000">
                  <a:off x="7162800" y="4303320"/>
                  <a:ext cx="1314450" cy="988308"/>
                </a:xfrm>
                <a:prstGeom prst="parallelogram">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5127" name="Parallelogram 5126">
                  <a:extLst>
                    <a:ext uri="{FF2B5EF4-FFF2-40B4-BE49-F238E27FC236}">
                      <a16:creationId xmlns:a16="http://schemas.microsoft.com/office/drawing/2014/main" id="{3C06DAB1-939C-48B7-9038-E81A661EBE81}"/>
                    </a:ext>
                  </a:extLst>
                </p:cNvPr>
                <p:cNvSpPr/>
                <p:nvPr/>
              </p:nvSpPr>
              <p:spPr>
                <a:xfrm rot="900000">
                  <a:off x="7134224" y="4197680"/>
                  <a:ext cx="1314450" cy="988308"/>
                </a:xfrm>
                <a:prstGeom prst="parallelogram">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grpSp>
          <p:grpSp>
            <p:nvGrpSpPr>
              <p:cNvPr id="49" name="Group 48">
                <a:extLst>
                  <a:ext uri="{FF2B5EF4-FFF2-40B4-BE49-F238E27FC236}">
                    <a16:creationId xmlns:a16="http://schemas.microsoft.com/office/drawing/2014/main" id="{D2D7ED0D-E766-4736-B610-9912F3C7D0F3}"/>
                  </a:ext>
                </a:extLst>
              </p:cNvPr>
              <p:cNvGrpSpPr/>
              <p:nvPr/>
            </p:nvGrpSpPr>
            <p:grpSpPr>
              <a:xfrm>
                <a:off x="6334717" y="4002609"/>
                <a:ext cx="2364646" cy="1894284"/>
                <a:chOff x="6334717" y="4002609"/>
                <a:chExt cx="2364646" cy="1894284"/>
              </a:xfrm>
            </p:grpSpPr>
            <p:grpSp>
              <p:nvGrpSpPr>
                <p:cNvPr id="50" name="Group 49">
                  <a:extLst>
                    <a:ext uri="{FF2B5EF4-FFF2-40B4-BE49-F238E27FC236}">
                      <a16:creationId xmlns:a16="http://schemas.microsoft.com/office/drawing/2014/main" id="{9C254531-E78D-440D-B7CB-9AD149B341C9}"/>
                    </a:ext>
                  </a:extLst>
                </p:cNvPr>
                <p:cNvGrpSpPr/>
                <p:nvPr/>
              </p:nvGrpSpPr>
              <p:grpSpPr>
                <a:xfrm>
                  <a:off x="6334717" y="4002609"/>
                  <a:ext cx="1941263" cy="1894284"/>
                  <a:chOff x="8705843" y="2045443"/>
                  <a:chExt cx="1941263" cy="1894284"/>
                </a:xfrm>
              </p:grpSpPr>
              <p:grpSp>
                <p:nvGrpSpPr>
                  <p:cNvPr id="52" name="Group 51">
                    <a:extLst>
                      <a:ext uri="{FF2B5EF4-FFF2-40B4-BE49-F238E27FC236}">
                        <a16:creationId xmlns:a16="http://schemas.microsoft.com/office/drawing/2014/main" id="{15735D20-73DA-404F-A794-7C3B2E67F98A}"/>
                      </a:ext>
                    </a:extLst>
                  </p:cNvPr>
                  <p:cNvGrpSpPr/>
                  <p:nvPr/>
                </p:nvGrpSpPr>
                <p:grpSpPr>
                  <a:xfrm>
                    <a:off x="8705843" y="2295865"/>
                    <a:ext cx="1396272" cy="1643862"/>
                    <a:chOff x="8311582" y="2536418"/>
                    <a:chExt cx="1396272" cy="1643862"/>
                  </a:xfrm>
                </p:grpSpPr>
                <p:grpSp>
                  <p:nvGrpSpPr>
                    <p:cNvPr id="54" name="Group 53">
                      <a:extLst>
                        <a:ext uri="{FF2B5EF4-FFF2-40B4-BE49-F238E27FC236}">
                          <a16:creationId xmlns:a16="http://schemas.microsoft.com/office/drawing/2014/main" id="{6ED3CF8D-5733-4515-B014-ACF8F2C33A2A}"/>
                        </a:ext>
                      </a:extLst>
                    </p:cNvPr>
                    <p:cNvGrpSpPr/>
                    <p:nvPr/>
                  </p:nvGrpSpPr>
                  <p:grpSpPr>
                    <a:xfrm>
                      <a:off x="8311582" y="2536418"/>
                      <a:ext cx="1396272" cy="1643862"/>
                      <a:chOff x="6919740" y="2511327"/>
                      <a:chExt cx="1396272" cy="1643862"/>
                    </a:xfrm>
                  </p:grpSpPr>
                  <p:grpSp>
                    <p:nvGrpSpPr>
                      <p:cNvPr id="56" name="Group 55">
                        <a:extLst>
                          <a:ext uri="{FF2B5EF4-FFF2-40B4-BE49-F238E27FC236}">
                            <a16:creationId xmlns:a16="http://schemas.microsoft.com/office/drawing/2014/main" id="{9A30336C-631B-46E6-A293-9247CFD3CAAF}"/>
                          </a:ext>
                        </a:extLst>
                      </p:cNvPr>
                      <p:cNvGrpSpPr/>
                      <p:nvPr/>
                    </p:nvGrpSpPr>
                    <p:grpSpPr>
                      <a:xfrm>
                        <a:off x="6919740" y="2511327"/>
                        <a:ext cx="989431" cy="1606324"/>
                        <a:chOff x="6596272" y="2440575"/>
                        <a:chExt cx="989431" cy="1606324"/>
                      </a:xfrm>
                    </p:grpSpPr>
                    <p:cxnSp>
                      <p:nvCxnSpPr>
                        <p:cNvPr id="62" name="Straight Arrow Connector 61">
                          <a:extLst>
                            <a:ext uri="{FF2B5EF4-FFF2-40B4-BE49-F238E27FC236}">
                              <a16:creationId xmlns:a16="http://schemas.microsoft.com/office/drawing/2014/main" id="{7072F980-88A4-4F5A-A659-155AE6EC9A03}"/>
                            </a:ext>
                          </a:extLst>
                        </p:cNvPr>
                        <p:cNvCxnSpPr>
                          <a:cxnSpLocks/>
                        </p:cNvCxnSpPr>
                        <p:nvPr/>
                      </p:nvCxnSpPr>
                      <p:spPr>
                        <a:xfrm flipV="1">
                          <a:off x="7330424" y="2440575"/>
                          <a:ext cx="0" cy="1037080"/>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68B87AB5-14D8-46D4-AA65-BBF4318CF47B}"/>
                            </a:ext>
                          </a:extLst>
                        </p:cNvPr>
                        <p:cNvCxnSpPr>
                          <a:cxnSpLocks/>
                        </p:cNvCxnSpPr>
                        <p:nvPr/>
                      </p:nvCxnSpPr>
                      <p:spPr>
                        <a:xfrm flipH="1">
                          <a:off x="6596272" y="3477654"/>
                          <a:ext cx="734152" cy="281529"/>
                        </a:xfrm>
                        <a:prstGeom prst="straightConnector1">
                          <a:avLst/>
                        </a:prstGeom>
                        <a:ln>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120" name="Straight Arrow Connector 5119">
                          <a:extLst>
                            <a:ext uri="{FF2B5EF4-FFF2-40B4-BE49-F238E27FC236}">
                              <a16:creationId xmlns:a16="http://schemas.microsoft.com/office/drawing/2014/main" id="{7676699B-3725-432B-BEA0-4D19A8D8CBFF}"/>
                            </a:ext>
                          </a:extLst>
                        </p:cNvPr>
                        <p:cNvCxnSpPr>
                          <a:cxnSpLocks/>
                        </p:cNvCxnSpPr>
                        <p:nvPr/>
                      </p:nvCxnSpPr>
                      <p:spPr>
                        <a:xfrm>
                          <a:off x="7330423" y="3472262"/>
                          <a:ext cx="255280" cy="574637"/>
                        </a:xfrm>
                        <a:prstGeom prst="straightConnector1">
                          <a:avLst/>
                        </a:prstGeom>
                        <a:ln>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DA41C920-2CCB-4339-971C-9460C7B724DF}"/>
                          </a:ext>
                        </a:extLst>
                      </p:cNvPr>
                      <p:cNvGrpSpPr/>
                      <p:nvPr/>
                    </p:nvGrpSpPr>
                    <p:grpSpPr>
                      <a:xfrm rot="900000">
                        <a:off x="6925362" y="3100206"/>
                        <a:ext cx="1390650" cy="1054983"/>
                        <a:chOff x="1638300" y="4210050"/>
                        <a:chExt cx="1390650" cy="1054983"/>
                      </a:xfrm>
                    </p:grpSpPr>
                    <p:sp>
                      <p:nvSpPr>
                        <p:cNvPr id="58" name="Flowchart: Connector 57">
                          <a:extLst>
                            <a:ext uri="{FF2B5EF4-FFF2-40B4-BE49-F238E27FC236}">
                              <a16:creationId xmlns:a16="http://schemas.microsoft.com/office/drawing/2014/main" id="{06A5572B-FE8A-474C-B31F-AFFC33767A17}"/>
                            </a:ext>
                          </a:extLst>
                        </p:cNvPr>
                        <p:cNvSpPr/>
                        <p:nvPr/>
                      </p:nvSpPr>
                      <p:spPr>
                        <a:xfrm>
                          <a:off x="1866900" y="4210050"/>
                          <a:ext cx="133350" cy="13335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59" name="Flowchart: Connector 58">
                          <a:extLst>
                            <a:ext uri="{FF2B5EF4-FFF2-40B4-BE49-F238E27FC236}">
                              <a16:creationId xmlns:a16="http://schemas.microsoft.com/office/drawing/2014/main" id="{90F999C7-6E6F-4B9C-9AC4-BBA9B8D0F677}"/>
                            </a:ext>
                          </a:extLst>
                        </p:cNvPr>
                        <p:cNvSpPr/>
                        <p:nvPr/>
                      </p:nvSpPr>
                      <p:spPr>
                        <a:xfrm>
                          <a:off x="2895600" y="4219575"/>
                          <a:ext cx="133350" cy="13335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60" name="Flowchart: Connector 59">
                          <a:extLst>
                            <a:ext uri="{FF2B5EF4-FFF2-40B4-BE49-F238E27FC236}">
                              <a16:creationId xmlns:a16="http://schemas.microsoft.com/office/drawing/2014/main" id="{A2B5408C-C2D9-4E55-BA5B-EE614D7AA14C}"/>
                            </a:ext>
                          </a:extLst>
                        </p:cNvPr>
                        <p:cNvSpPr/>
                        <p:nvPr/>
                      </p:nvSpPr>
                      <p:spPr>
                        <a:xfrm>
                          <a:off x="2705100" y="5131683"/>
                          <a:ext cx="133350" cy="13335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61" name="Flowchart: Connector 60">
                          <a:extLst>
                            <a:ext uri="{FF2B5EF4-FFF2-40B4-BE49-F238E27FC236}">
                              <a16:creationId xmlns:a16="http://schemas.microsoft.com/office/drawing/2014/main" id="{EFE9B521-6507-4611-B1D5-1357DAA7C1D4}"/>
                            </a:ext>
                          </a:extLst>
                        </p:cNvPr>
                        <p:cNvSpPr/>
                        <p:nvPr/>
                      </p:nvSpPr>
                      <p:spPr>
                        <a:xfrm>
                          <a:off x="1638300" y="5131683"/>
                          <a:ext cx="133350" cy="13335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grpSp>
                </p:grpSp>
                <p:sp>
                  <p:nvSpPr>
                    <p:cNvPr id="55" name="Flowchart: Connector 54">
                      <a:extLst>
                        <a:ext uri="{FF2B5EF4-FFF2-40B4-BE49-F238E27FC236}">
                          <a16:creationId xmlns:a16="http://schemas.microsoft.com/office/drawing/2014/main" id="{D4327017-B596-4D33-90FB-897403FD43F9}"/>
                        </a:ext>
                      </a:extLst>
                    </p:cNvPr>
                    <p:cNvSpPr/>
                    <p:nvPr/>
                  </p:nvSpPr>
                  <p:spPr>
                    <a:xfrm rot="900000">
                      <a:off x="8977342" y="3506821"/>
                      <a:ext cx="133350" cy="133350"/>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grpSp>
              <p:sp>
                <p:nvSpPr>
                  <p:cNvPr id="53" name="TextBox 19">
                    <a:extLst>
                      <a:ext uri="{FF2B5EF4-FFF2-40B4-BE49-F238E27FC236}">
                        <a16:creationId xmlns:a16="http://schemas.microsoft.com/office/drawing/2014/main" id="{A2DEE9BB-0B11-4226-9767-AB9230DCD6C7}"/>
                      </a:ext>
                    </a:extLst>
                  </p:cNvPr>
                  <p:cNvSpPr txBox="1"/>
                  <p:nvPr/>
                </p:nvSpPr>
                <p:spPr>
                  <a:xfrm>
                    <a:off x="9510437" y="2045443"/>
                    <a:ext cx="113666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i="1">
                        <a:solidFill>
                          <a:schemeClr val="bg2">
                            <a:lumMod val="50000"/>
                          </a:schemeClr>
                        </a:solidFill>
                      </a:rPr>
                      <a:t>normal</a:t>
                    </a:r>
                  </a:p>
                </p:txBody>
              </p:sp>
            </p:grpSp>
            <p:sp>
              <p:nvSpPr>
                <p:cNvPr id="51" name="TextBox 17">
                  <a:extLst>
                    <a:ext uri="{FF2B5EF4-FFF2-40B4-BE49-F238E27FC236}">
                      <a16:creationId xmlns:a16="http://schemas.microsoft.com/office/drawing/2014/main" id="{F1807514-297A-4FA5-84F2-0C80AF9F4DED}"/>
                    </a:ext>
                  </a:extLst>
                </p:cNvPr>
                <p:cNvSpPr txBox="1"/>
                <p:nvPr/>
              </p:nvSpPr>
              <p:spPr>
                <a:xfrm>
                  <a:off x="7562694" y="5347999"/>
                  <a:ext cx="113666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i="1">
                      <a:solidFill>
                        <a:schemeClr val="bg2">
                          <a:lumMod val="50000"/>
                        </a:schemeClr>
                      </a:solidFill>
                    </a:rPr>
                    <a:t>centroid</a:t>
                  </a:r>
                </a:p>
              </p:txBody>
            </p:sp>
          </p:grpSp>
        </p:grpSp>
        <p:grpSp>
          <p:nvGrpSpPr>
            <p:cNvPr id="14" name="Group 13">
              <a:extLst>
                <a:ext uri="{FF2B5EF4-FFF2-40B4-BE49-F238E27FC236}">
                  <a16:creationId xmlns:a16="http://schemas.microsoft.com/office/drawing/2014/main" id="{0497DA6E-AACC-4E51-9971-39BA2CCE71E0}"/>
                </a:ext>
              </a:extLst>
            </p:cNvPr>
            <p:cNvGrpSpPr/>
            <p:nvPr/>
          </p:nvGrpSpPr>
          <p:grpSpPr>
            <a:xfrm>
              <a:off x="9510701" y="3848720"/>
              <a:ext cx="1626162" cy="2555292"/>
              <a:chOff x="2462704" y="2430780"/>
              <a:chExt cx="1830492" cy="2876370"/>
            </a:xfrm>
          </p:grpSpPr>
          <p:grpSp>
            <p:nvGrpSpPr>
              <p:cNvPr id="23" name="Group 22">
                <a:extLst>
                  <a:ext uri="{FF2B5EF4-FFF2-40B4-BE49-F238E27FC236}">
                    <a16:creationId xmlns:a16="http://schemas.microsoft.com/office/drawing/2014/main" id="{02A357CA-CA67-4EAD-9932-821AC67A8C93}"/>
                  </a:ext>
                </a:extLst>
              </p:cNvPr>
              <p:cNvGrpSpPr/>
              <p:nvPr/>
            </p:nvGrpSpPr>
            <p:grpSpPr>
              <a:xfrm>
                <a:off x="2462704" y="2430780"/>
                <a:ext cx="716000" cy="2876370"/>
                <a:chOff x="1102495" y="2693670"/>
                <a:chExt cx="716000" cy="2876370"/>
              </a:xfrm>
            </p:grpSpPr>
            <p:grpSp>
              <p:nvGrpSpPr>
                <p:cNvPr id="32" name="Group 31">
                  <a:extLst>
                    <a:ext uri="{FF2B5EF4-FFF2-40B4-BE49-F238E27FC236}">
                      <a16:creationId xmlns:a16="http://schemas.microsoft.com/office/drawing/2014/main" id="{7A94AF93-5A72-4BBC-8A0F-1CCBC59F49B0}"/>
                    </a:ext>
                  </a:extLst>
                </p:cNvPr>
                <p:cNvGrpSpPr/>
                <p:nvPr/>
              </p:nvGrpSpPr>
              <p:grpSpPr>
                <a:xfrm>
                  <a:off x="1102495" y="2693670"/>
                  <a:ext cx="716000" cy="2876370"/>
                  <a:chOff x="1855530" y="3023122"/>
                  <a:chExt cx="716000" cy="2876370"/>
                </a:xfrm>
              </p:grpSpPr>
              <p:grpSp>
                <p:nvGrpSpPr>
                  <p:cNvPr id="36" name="Group 35">
                    <a:extLst>
                      <a:ext uri="{FF2B5EF4-FFF2-40B4-BE49-F238E27FC236}">
                        <a16:creationId xmlns:a16="http://schemas.microsoft.com/office/drawing/2014/main" id="{45459EAF-F19C-41AB-8025-AE507C13FF8E}"/>
                      </a:ext>
                    </a:extLst>
                  </p:cNvPr>
                  <p:cNvGrpSpPr/>
                  <p:nvPr/>
                </p:nvGrpSpPr>
                <p:grpSpPr>
                  <a:xfrm>
                    <a:off x="1855530" y="3215077"/>
                    <a:ext cx="716000" cy="2684415"/>
                    <a:chOff x="4067104" y="2533812"/>
                    <a:chExt cx="1040314" cy="4274763"/>
                  </a:xfrm>
                </p:grpSpPr>
                <p:sp>
                  <p:nvSpPr>
                    <p:cNvPr id="42" name="Parallelogram 41">
                      <a:extLst>
                        <a:ext uri="{FF2B5EF4-FFF2-40B4-BE49-F238E27FC236}">
                          <a16:creationId xmlns:a16="http://schemas.microsoft.com/office/drawing/2014/main" id="{B1936E69-7F59-47BC-8923-B1571BECB9ED}"/>
                        </a:ext>
                      </a:extLst>
                    </p:cNvPr>
                    <p:cNvSpPr/>
                    <p:nvPr/>
                  </p:nvSpPr>
                  <p:spPr>
                    <a:xfrm rot="900000">
                      <a:off x="4137231" y="6090445"/>
                      <a:ext cx="907556" cy="661376"/>
                    </a:xfrm>
                    <a:prstGeom prst="parallelogram">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defPPr>
                        <a:defRPr lang="en-US"/>
                      </a:defPPr>
                      <a:lvl1pPr marL="0" algn="l" defTabSz="914400" rtl="0" eaLnBrk="1" latinLnBrk="0" hangingPunct="1">
                        <a:defRPr sz="1800" kern="1200">
                          <a:solidFill>
                            <a:schemeClr val="accent4"/>
                          </a:solidFill>
                          <a:latin typeface="+mn-lt"/>
                          <a:ea typeface="+mn-ea"/>
                          <a:cs typeface="+mn-cs"/>
                        </a:defRPr>
                      </a:lvl1pPr>
                      <a:lvl2pPr marL="457200" algn="l" defTabSz="914400" rtl="0" eaLnBrk="1" latinLnBrk="0" hangingPunct="1">
                        <a:defRPr sz="1800" kern="1200">
                          <a:solidFill>
                            <a:schemeClr val="accent4"/>
                          </a:solidFill>
                          <a:latin typeface="+mn-lt"/>
                          <a:ea typeface="+mn-ea"/>
                          <a:cs typeface="+mn-cs"/>
                        </a:defRPr>
                      </a:lvl2pPr>
                      <a:lvl3pPr marL="914400" algn="l" defTabSz="914400" rtl="0" eaLnBrk="1" latinLnBrk="0" hangingPunct="1">
                        <a:defRPr sz="1800" kern="1200">
                          <a:solidFill>
                            <a:schemeClr val="accent4"/>
                          </a:solidFill>
                          <a:latin typeface="+mn-lt"/>
                          <a:ea typeface="+mn-ea"/>
                          <a:cs typeface="+mn-cs"/>
                        </a:defRPr>
                      </a:lvl3pPr>
                      <a:lvl4pPr marL="1371600" algn="l" defTabSz="914400" rtl="0" eaLnBrk="1" latinLnBrk="0" hangingPunct="1">
                        <a:defRPr sz="1800" kern="1200">
                          <a:solidFill>
                            <a:schemeClr val="accent4"/>
                          </a:solidFill>
                          <a:latin typeface="+mn-lt"/>
                          <a:ea typeface="+mn-ea"/>
                          <a:cs typeface="+mn-cs"/>
                        </a:defRPr>
                      </a:lvl4pPr>
                      <a:lvl5pPr marL="1828800" algn="l" defTabSz="914400" rtl="0" eaLnBrk="1" latinLnBrk="0" hangingPunct="1">
                        <a:defRPr sz="1800" kern="1200">
                          <a:solidFill>
                            <a:schemeClr val="accent4"/>
                          </a:solidFill>
                          <a:latin typeface="+mn-lt"/>
                          <a:ea typeface="+mn-ea"/>
                          <a:cs typeface="+mn-cs"/>
                        </a:defRPr>
                      </a:lvl5pPr>
                      <a:lvl6pPr marL="2286000" algn="l" defTabSz="914400" rtl="0" eaLnBrk="1" latinLnBrk="0" hangingPunct="1">
                        <a:defRPr sz="1800" kern="1200">
                          <a:solidFill>
                            <a:schemeClr val="accent4"/>
                          </a:solidFill>
                          <a:latin typeface="+mn-lt"/>
                          <a:ea typeface="+mn-ea"/>
                          <a:cs typeface="+mn-cs"/>
                        </a:defRPr>
                      </a:lvl6pPr>
                      <a:lvl7pPr marL="2743200" algn="l" defTabSz="914400" rtl="0" eaLnBrk="1" latinLnBrk="0" hangingPunct="1">
                        <a:defRPr sz="1800" kern="1200">
                          <a:solidFill>
                            <a:schemeClr val="accent4"/>
                          </a:solidFill>
                          <a:latin typeface="+mn-lt"/>
                          <a:ea typeface="+mn-ea"/>
                          <a:cs typeface="+mn-cs"/>
                        </a:defRPr>
                      </a:lvl7pPr>
                      <a:lvl8pPr marL="3200400" algn="l" defTabSz="914400" rtl="0" eaLnBrk="1" latinLnBrk="0" hangingPunct="1">
                        <a:defRPr sz="1800" kern="1200">
                          <a:solidFill>
                            <a:schemeClr val="accent4"/>
                          </a:solidFill>
                          <a:latin typeface="+mn-lt"/>
                          <a:ea typeface="+mn-ea"/>
                          <a:cs typeface="+mn-cs"/>
                        </a:defRPr>
                      </a:lvl8pPr>
                      <a:lvl9pPr marL="3657600" algn="l" defTabSz="914400" rtl="0" eaLnBrk="1" latinLnBrk="0" hangingPunct="1">
                        <a:defRPr sz="1800" kern="1200">
                          <a:solidFill>
                            <a:schemeClr val="accent4"/>
                          </a:solidFill>
                          <a:latin typeface="+mn-lt"/>
                          <a:ea typeface="+mn-ea"/>
                          <a:cs typeface="+mn-cs"/>
                        </a:defRPr>
                      </a:lvl9pPr>
                    </a:lstStyle>
                    <a:p>
                      <a:pPr algn="ctr"/>
                      <a:endParaRPr lang="en-GB"/>
                    </a:p>
                  </p:txBody>
                </p:sp>
                <p:sp>
                  <p:nvSpPr>
                    <p:cNvPr id="43" name="Parallelogram 42">
                      <a:extLst>
                        <a:ext uri="{FF2B5EF4-FFF2-40B4-BE49-F238E27FC236}">
                          <a16:creationId xmlns:a16="http://schemas.microsoft.com/office/drawing/2014/main" id="{7126F197-074C-4905-9094-C55478BA0269}"/>
                        </a:ext>
                      </a:extLst>
                    </p:cNvPr>
                    <p:cNvSpPr/>
                    <p:nvPr/>
                  </p:nvSpPr>
                  <p:spPr>
                    <a:xfrm rot="900000">
                      <a:off x="4128145" y="5155060"/>
                      <a:ext cx="907556" cy="661376"/>
                    </a:xfrm>
                    <a:prstGeom prst="parallelogram">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defPPr>
                        <a:defRPr lang="en-US"/>
                      </a:defPPr>
                      <a:lvl1pPr marL="0" algn="l" defTabSz="914400" rtl="0" eaLnBrk="1" latinLnBrk="0" hangingPunct="1">
                        <a:defRPr sz="1800" kern="1200">
                          <a:solidFill>
                            <a:schemeClr val="accent4"/>
                          </a:solidFill>
                          <a:latin typeface="+mn-lt"/>
                          <a:ea typeface="+mn-ea"/>
                          <a:cs typeface="+mn-cs"/>
                        </a:defRPr>
                      </a:lvl1pPr>
                      <a:lvl2pPr marL="457200" algn="l" defTabSz="914400" rtl="0" eaLnBrk="1" latinLnBrk="0" hangingPunct="1">
                        <a:defRPr sz="1800" kern="1200">
                          <a:solidFill>
                            <a:schemeClr val="accent4"/>
                          </a:solidFill>
                          <a:latin typeface="+mn-lt"/>
                          <a:ea typeface="+mn-ea"/>
                          <a:cs typeface="+mn-cs"/>
                        </a:defRPr>
                      </a:lvl2pPr>
                      <a:lvl3pPr marL="914400" algn="l" defTabSz="914400" rtl="0" eaLnBrk="1" latinLnBrk="0" hangingPunct="1">
                        <a:defRPr sz="1800" kern="1200">
                          <a:solidFill>
                            <a:schemeClr val="accent4"/>
                          </a:solidFill>
                          <a:latin typeface="+mn-lt"/>
                          <a:ea typeface="+mn-ea"/>
                          <a:cs typeface="+mn-cs"/>
                        </a:defRPr>
                      </a:lvl3pPr>
                      <a:lvl4pPr marL="1371600" algn="l" defTabSz="914400" rtl="0" eaLnBrk="1" latinLnBrk="0" hangingPunct="1">
                        <a:defRPr sz="1800" kern="1200">
                          <a:solidFill>
                            <a:schemeClr val="accent4"/>
                          </a:solidFill>
                          <a:latin typeface="+mn-lt"/>
                          <a:ea typeface="+mn-ea"/>
                          <a:cs typeface="+mn-cs"/>
                        </a:defRPr>
                      </a:lvl4pPr>
                      <a:lvl5pPr marL="1828800" algn="l" defTabSz="914400" rtl="0" eaLnBrk="1" latinLnBrk="0" hangingPunct="1">
                        <a:defRPr sz="1800" kern="1200">
                          <a:solidFill>
                            <a:schemeClr val="accent4"/>
                          </a:solidFill>
                          <a:latin typeface="+mn-lt"/>
                          <a:ea typeface="+mn-ea"/>
                          <a:cs typeface="+mn-cs"/>
                        </a:defRPr>
                      </a:lvl5pPr>
                      <a:lvl6pPr marL="2286000" algn="l" defTabSz="914400" rtl="0" eaLnBrk="1" latinLnBrk="0" hangingPunct="1">
                        <a:defRPr sz="1800" kern="1200">
                          <a:solidFill>
                            <a:schemeClr val="accent4"/>
                          </a:solidFill>
                          <a:latin typeface="+mn-lt"/>
                          <a:ea typeface="+mn-ea"/>
                          <a:cs typeface="+mn-cs"/>
                        </a:defRPr>
                      </a:lvl6pPr>
                      <a:lvl7pPr marL="2743200" algn="l" defTabSz="914400" rtl="0" eaLnBrk="1" latinLnBrk="0" hangingPunct="1">
                        <a:defRPr sz="1800" kern="1200">
                          <a:solidFill>
                            <a:schemeClr val="accent4"/>
                          </a:solidFill>
                          <a:latin typeface="+mn-lt"/>
                          <a:ea typeface="+mn-ea"/>
                          <a:cs typeface="+mn-cs"/>
                        </a:defRPr>
                      </a:lvl7pPr>
                      <a:lvl8pPr marL="3200400" algn="l" defTabSz="914400" rtl="0" eaLnBrk="1" latinLnBrk="0" hangingPunct="1">
                        <a:defRPr sz="1800" kern="1200">
                          <a:solidFill>
                            <a:schemeClr val="accent4"/>
                          </a:solidFill>
                          <a:latin typeface="+mn-lt"/>
                          <a:ea typeface="+mn-ea"/>
                          <a:cs typeface="+mn-cs"/>
                        </a:defRPr>
                      </a:lvl8pPr>
                      <a:lvl9pPr marL="3657600" algn="l" defTabSz="914400" rtl="0" eaLnBrk="1" latinLnBrk="0" hangingPunct="1">
                        <a:defRPr sz="1800" kern="1200">
                          <a:solidFill>
                            <a:schemeClr val="accent4"/>
                          </a:solidFill>
                          <a:latin typeface="+mn-lt"/>
                          <a:ea typeface="+mn-ea"/>
                          <a:cs typeface="+mn-cs"/>
                        </a:defRPr>
                      </a:lvl9pPr>
                    </a:lstStyle>
                    <a:p>
                      <a:pPr algn="ctr"/>
                      <a:endParaRPr lang="en-GB"/>
                    </a:p>
                  </p:txBody>
                </p:sp>
                <p:cxnSp>
                  <p:nvCxnSpPr>
                    <p:cNvPr id="44" name="Straight Connector 43">
                      <a:extLst>
                        <a:ext uri="{FF2B5EF4-FFF2-40B4-BE49-F238E27FC236}">
                          <a16:creationId xmlns:a16="http://schemas.microsoft.com/office/drawing/2014/main" id="{7A1FE843-03D0-49F0-AC29-0BFBBC14D29A}"/>
                        </a:ext>
                      </a:extLst>
                    </p:cNvPr>
                    <p:cNvCxnSpPr>
                      <a:cxnSpLocks/>
                    </p:cNvCxnSpPr>
                    <p:nvPr/>
                  </p:nvCxnSpPr>
                  <p:spPr>
                    <a:xfrm flipV="1">
                      <a:off x="4067104" y="2533812"/>
                      <a:ext cx="0" cy="4072499"/>
                    </a:xfrm>
                    <a:prstGeom prst="line">
                      <a:avLst/>
                    </a:prstGeom>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cxnSp>
                <p:cxnSp>
                  <p:nvCxnSpPr>
                    <p:cNvPr id="45" name="Straight Connector 44">
                      <a:extLst>
                        <a:ext uri="{FF2B5EF4-FFF2-40B4-BE49-F238E27FC236}">
                          <a16:creationId xmlns:a16="http://schemas.microsoft.com/office/drawing/2014/main" id="{53DB98F7-07CD-4C6F-9260-DB209041E6CA}"/>
                        </a:ext>
                      </a:extLst>
                    </p:cNvPr>
                    <p:cNvCxnSpPr>
                      <a:cxnSpLocks/>
                    </p:cNvCxnSpPr>
                    <p:nvPr/>
                  </p:nvCxnSpPr>
                  <p:spPr>
                    <a:xfrm flipH="1" flipV="1">
                      <a:off x="4356714" y="2779116"/>
                      <a:ext cx="0" cy="401294"/>
                    </a:xfrm>
                    <a:prstGeom prst="line">
                      <a:avLst/>
                    </a:prstGeom>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cxnSp>
                <p:cxnSp>
                  <p:nvCxnSpPr>
                    <p:cNvPr id="46" name="Straight Connector 45">
                      <a:extLst>
                        <a:ext uri="{FF2B5EF4-FFF2-40B4-BE49-F238E27FC236}">
                          <a16:creationId xmlns:a16="http://schemas.microsoft.com/office/drawing/2014/main" id="{7E8880D0-DBD1-457D-A666-E0989F26723F}"/>
                        </a:ext>
                      </a:extLst>
                    </p:cNvPr>
                    <p:cNvCxnSpPr>
                      <a:cxnSpLocks/>
                    </p:cNvCxnSpPr>
                    <p:nvPr/>
                  </p:nvCxnSpPr>
                  <p:spPr>
                    <a:xfrm flipH="1" flipV="1">
                      <a:off x="5091048" y="2533812"/>
                      <a:ext cx="16370" cy="3697455"/>
                    </a:xfrm>
                    <a:prstGeom prst="line">
                      <a:avLst/>
                    </a:prstGeom>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cxnSp>
                <p:cxnSp>
                  <p:nvCxnSpPr>
                    <p:cNvPr id="47" name="Straight Connector 46">
                      <a:extLst>
                        <a:ext uri="{FF2B5EF4-FFF2-40B4-BE49-F238E27FC236}">
                          <a16:creationId xmlns:a16="http://schemas.microsoft.com/office/drawing/2014/main" id="{620298DF-2E4B-4645-8A9A-CD1C3E5C7005}"/>
                        </a:ext>
                      </a:extLst>
                    </p:cNvPr>
                    <p:cNvCxnSpPr>
                      <a:cxnSpLocks/>
                    </p:cNvCxnSpPr>
                    <p:nvPr/>
                  </p:nvCxnSpPr>
                  <p:spPr>
                    <a:xfrm flipV="1">
                      <a:off x="4781962" y="3024646"/>
                      <a:ext cx="0" cy="3783929"/>
                    </a:xfrm>
                    <a:prstGeom prst="line">
                      <a:avLst/>
                    </a:prstGeom>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cxnSp>
              </p:grpSp>
              <p:grpSp>
                <p:nvGrpSpPr>
                  <p:cNvPr id="37" name="Group 36">
                    <a:extLst>
                      <a:ext uri="{FF2B5EF4-FFF2-40B4-BE49-F238E27FC236}">
                        <a16:creationId xmlns:a16="http://schemas.microsoft.com/office/drawing/2014/main" id="{254C4EE8-A4A8-4781-A1ED-9C646AD07A0E}"/>
                      </a:ext>
                    </a:extLst>
                  </p:cNvPr>
                  <p:cNvGrpSpPr/>
                  <p:nvPr/>
                </p:nvGrpSpPr>
                <p:grpSpPr>
                  <a:xfrm>
                    <a:off x="1899902" y="3023122"/>
                    <a:ext cx="628525" cy="1770260"/>
                    <a:chOff x="5990750" y="2765734"/>
                    <a:chExt cx="628525" cy="1770260"/>
                  </a:xfrm>
                </p:grpSpPr>
                <p:grpSp>
                  <p:nvGrpSpPr>
                    <p:cNvPr id="38" name="Group 37">
                      <a:extLst>
                        <a:ext uri="{FF2B5EF4-FFF2-40B4-BE49-F238E27FC236}">
                          <a16:creationId xmlns:a16="http://schemas.microsoft.com/office/drawing/2014/main" id="{FB02565E-B590-4550-A166-7B2631216D09}"/>
                        </a:ext>
                      </a:extLst>
                    </p:cNvPr>
                    <p:cNvGrpSpPr/>
                    <p:nvPr/>
                  </p:nvGrpSpPr>
                  <p:grpSpPr>
                    <a:xfrm>
                      <a:off x="5991588" y="3396918"/>
                      <a:ext cx="627687" cy="1139076"/>
                      <a:chOff x="4136534" y="5274544"/>
                      <a:chExt cx="911998" cy="1813907"/>
                    </a:xfrm>
                  </p:grpSpPr>
                  <p:sp>
                    <p:nvSpPr>
                      <p:cNvPr id="40" name="Parallelogram 39">
                        <a:extLst>
                          <a:ext uri="{FF2B5EF4-FFF2-40B4-BE49-F238E27FC236}">
                            <a16:creationId xmlns:a16="http://schemas.microsoft.com/office/drawing/2014/main" id="{FE3EE290-1072-444B-BD8C-AB42E3AF7DC6}"/>
                          </a:ext>
                        </a:extLst>
                      </p:cNvPr>
                      <p:cNvSpPr/>
                      <p:nvPr/>
                    </p:nvSpPr>
                    <p:spPr>
                      <a:xfrm rot="900000">
                        <a:off x="4136534" y="6427075"/>
                        <a:ext cx="907555" cy="661376"/>
                      </a:xfrm>
                      <a:prstGeom prst="parallelogram">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defPPr>
                          <a:defRPr lang="en-US"/>
                        </a:defPPr>
                        <a:lvl1pPr marL="0" algn="l" defTabSz="914400" rtl="0" eaLnBrk="1" latinLnBrk="0" hangingPunct="1">
                          <a:defRPr sz="1800" kern="1200">
                            <a:solidFill>
                              <a:schemeClr val="accent4"/>
                            </a:solidFill>
                            <a:latin typeface="+mn-lt"/>
                            <a:ea typeface="+mn-ea"/>
                            <a:cs typeface="+mn-cs"/>
                          </a:defRPr>
                        </a:lvl1pPr>
                        <a:lvl2pPr marL="457200" algn="l" defTabSz="914400" rtl="0" eaLnBrk="1" latinLnBrk="0" hangingPunct="1">
                          <a:defRPr sz="1800" kern="1200">
                            <a:solidFill>
                              <a:schemeClr val="accent4"/>
                            </a:solidFill>
                            <a:latin typeface="+mn-lt"/>
                            <a:ea typeface="+mn-ea"/>
                            <a:cs typeface="+mn-cs"/>
                          </a:defRPr>
                        </a:lvl2pPr>
                        <a:lvl3pPr marL="914400" algn="l" defTabSz="914400" rtl="0" eaLnBrk="1" latinLnBrk="0" hangingPunct="1">
                          <a:defRPr sz="1800" kern="1200">
                            <a:solidFill>
                              <a:schemeClr val="accent4"/>
                            </a:solidFill>
                            <a:latin typeface="+mn-lt"/>
                            <a:ea typeface="+mn-ea"/>
                            <a:cs typeface="+mn-cs"/>
                          </a:defRPr>
                        </a:lvl3pPr>
                        <a:lvl4pPr marL="1371600" algn="l" defTabSz="914400" rtl="0" eaLnBrk="1" latinLnBrk="0" hangingPunct="1">
                          <a:defRPr sz="1800" kern="1200">
                            <a:solidFill>
                              <a:schemeClr val="accent4"/>
                            </a:solidFill>
                            <a:latin typeface="+mn-lt"/>
                            <a:ea typeface="+mn-ea"/>
                            <a:cs typeface="+mn-cs"/>
                          </a:defRPr>
                        </a:lvl4pPr>
                        <a:lvl5pPr marL="1828800" algn="l" defTabSz="914400" rtl="0" eaLnBrk="1" latinLnBrk="0" hangingPunct="1">
                          <a:defRPr sz="1800" kern="1200">
                            <a:solidFill>
                              <a:schemeClr val="accent4"/>
                            </a:solidFill>
                            <a:latin typeface="+mn-lt"/>
                            <a:ea typeface="+mn-ea"/>
                            <a:cs typeface="+mn-cs"/>
                          </a:defRPr>
                        </a:lvl5pPr>
                        <a:lvl6pPr marL="2286000" algn="l" defTabSz="914400" rtl="0" eaLnBrk="1" latinLnBrk="0" hangingPunct="1">
                          <a:defRPr sz="1800" kern="1200">
                            <a:solidFill>
                              <a:schemeClr val="accent4"/>
                            </a:solidFill>
                            <a:latin typeface="+mn-lt"/>
                            <a:ea typeface="+mn-ea"/>
                            <a:cs typeface="+mn-cs"/>
                          </a:defRPr>
                        </a:lvl6pPr>
                        <a:lvl7pPr marL="2743200" algn="l" defTabSz="914400" rtl="0" eaLnBrk="1" latinLnBrk="0" hangingPunct="1">
                          <a:defRPr sz="1800" kern="1200">
                            <a:solidFill>
                              <a:schemeClr val="accent4"/>
                            </a:solidFill>
                            <a:latin typeface="+mn-lt"/>
                            <a:ea typeface="+mn-ea"/>
                            <a:cs typeface="+mn-cs"/>
                          </a:defRPr>
                        </a:lvl7pPr>
                        <a:lvl8pPr marL="3200400" algn="l" defTabSz="914400" rtl="0" eaLnBrk="1" latinLnBrk="0" hangingPunct="1">
                          <a:defRPr sz="1800" kern="1200">
                            <a:solidFill>
                              <a:schemeClr val="accent4"/>
                            </a:solidFill>
                            <a:latin typeface="+mn-lt"/>
                            <a:ea typeface="+mn-ea"/>
                            <a:cs typeface="+mn-cs"/>
                          </a:defRPr>
                        </a:lvl8pPr>
                        <a:lvl9pPr marL="3657600" algn="l" defTabSz="914400" rtl="0" eaLnBrk="1" latinLnBrk="0" hangingPunct="1">
                          <a:defRPr sz="1800" kern="1200">
                            <a:solidFill>
                              <a:schemeClr val="accent4"/>
                            </a:solidFill>
                            <a:latin typeface="+mn-lt"/>
                            <a:ea typeface="+mn-ea"/>
                            <a:cs typeface="+mn-cs"/>
                          </a:defRPr>
                        </a:lvl9pPr>
                      </a:lstStyle>
                      <a:p>
                        <a:pPr algn="ctr"/>
                        <a:endParaRPr lang="en-GB"/>
                      </a:p>
                    </p:txBody>
                  </p:sp>
                  <p:sp>
                    <p:nvSpPr>
                      <p:cNvPr id="41" name="Parallelogram 40">
                        <a:extLst>
                          <a:ext uri="{FF2B5EF4-FFF2-40B4-BE49-F238E27FC236}">
                            <a16:creationId xmlns:a16="http://schemas.microsoft.com/office/drawing/2014/main" id="{6AFCAF7D-149E-4239-BC64-250CB89CF676}"/>
                          </a:ext>
                        </a:extLst>
                      </p:cNvPr>
                      <p:cNvSpPr/>
                      <p:nvPr/>
                    </p:nvSpPr>
                    <p:spPr>
                      <a:xfrm rot="900000">
                        <a:off x="4140976" y="5274544"/>
                        <a:ext cx="907556" cy="661376"/>
                      </a:xfrm>
                      <a:prstGeom prst="parallelogram">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defPPr>
                          <a:defRPr lang="en-US"/>
                        </a:defPPr>
                        <a:lvl1pPr marL="0" algn="l" defTabSz="914400" rtl="0" eaLnBrk="1" latinLnBrk="0" hangingPunct="1">
                          <a:defRPr sz="1800" kern="1200">
                            <a:solidFill>
                              <a:schemeClr val="accent4"/>
                            </a:solidFill>
                            <a:latin typeface="+mn-lt"/>
                            <a:ea typeface="+mn-ea"/>
                            <a:cs typeface="+mn-cs"/>
                          </a:defRPr>
                        </a:lvl1pPr>
                        <a:lvl2pPr marL="457200" algn="l" defTabSz="914400" rtl="0" eaLnBrk="1" latinLnBrk="0" hangingPunct="1">
                          <a:defRPr sz="1800" kern="1200">
                            <a:solidFill>
                              <a:schemeClr val="accent4"/>
                            </a:solidFill>
                            <a:latin typeface="+mn-lt"/>
                            <a:ea typeface="+mn-ea"/>
                            <a:cs typeface="+mn-cs"/>
                          </a:defRPr>
                        </a:lvl2pPr>
                        <a:lvl3pPr marL="914400" algn="l" defTabSz="914400" rtl="0" eaLnBrk="1" latinLnBrk="0" hangingPunct="1">
                          <a:defRPr sz="1800" kern="1200">
                            <a:solidFill>
                              <a:schemeClr val="accent4"/>
                            </a:solidFill>
                            <a:latin typeface="+mn-lt"/>
                            <a:ea typeface="+mn-ea"/>
                            <a:cs typeface="+mn-cs"/>
                          </a:defRPr>
                        </a:lvl3pPr>
                        <a:lvl4pPr marL="1371600" algn="l" defTabSz="914400" rtl="0" eaLnBrk="1" latinLnBrk="0" hangingPunct="1">
                          <a:defRPr sz="1800" kern="1200">
                            <a:solidFill>
                              <a:schemeClr val="accent4"/>
                            </a:solidFill>
                            <a:latin typeface="+mn-lt"/>
                            <a:ea typeface="+mn-ea"/>
                            <a:cs typeface="+mn-cs"/>
                          </a:defRPr>
                        </a:lvl4pPr>
                        <a:lvl5pPr marL="1828800" algn="l" defTabSz="914400" rtl="0" eaLnBrk="1" latinLnBrk="0" hangingPunct="1">
                          <a:defRPr sz="1800" kern="1200">
                            <a:solidFill>
                              <a:schemeClr val="accent4"/>
                            </a:solidFill>
                            <a:latin typeface="+mn-lt"/>
                            <a:ea typeface="+mn-ea"/>
                            <a:cs typeface="+mn-cs"/>
                          </a:defRPr>
                        </a:lvl5pPr>
                        <a:lvl6pPr marL="2286000" algn="l" defTabSz="914400" rtl="0" eaLnBrk="1" latinLnBrk="0" hangingPunct="1">
                          <a:defRPr sz="1800" kern="1200">
                            <a:solidFill>
                              <a:schemeClr val="accent4"/>
                            </a:solidFill>
                            <a:latin typeface="+mn-lt"/>
                            <a:ea typeface="+mn-ea"/>
                            <a:cs typeface="+mn-cs"/>
                          </a:defRPr>
                        </a:lvl6pPr>
                        <a:lvl7pPr marL="2743200" algn="l" defTabSz="914400" rtl="0" eaLnBrk="1" latinLnBrk="0" hangingPunct="1">
                          <a:defRPr sz="1800" kern="1200">
                            <a:solidFill>
                              <a:schemeClr val="accent4"/>
                            </a:solidFill>
                            <a:latin typeface="+mn-lt"/>
                            <a:ea typeface="+mn-ea"/>
                            <a:cs typeface="+mn-cs"/>
                          </a:defRPr>
                        </a:lvl7pPr>
                        <a:lvl8pPr marL="3200400" algn="l" defTabSz="914400" rtl="0" eaLnBrk="1" latinLnBrk="0" hangingPunct="1">
                          <a:defRPr sz="1800" kern="1200">
                            <a:solidFill>
                              <a:schemeClr val="accent4"/>
                            </a:solidFill>
                            <a:latin typeface="+mn-lt"/>
                            <a:ea typeface="+mn-ea"/>
                            <a:cs typeface="+mn-cs"/>
                          </a:defRPr>
                        </a:lvl8pPr>
                        <a:lvl9pPr marL="3657600" algn="l" defTabSz="914400" rtl="0" eaLnBrk="1" latinLnBrk="0" hangingPunct="1">
                          <a:defRPr sz="1800" kern="1200">
                            <a:solidFill>
                              <a:schemeClr val="accent4"/>
                            </a:solidFill>
                            <a:latin typeface="+mn-lt"/>
                            <a:ea typeface="+mn-ea"/>
                            <a:cs typeface="+mn-cs"/>
                          </a:defRPr>
                        </a:lvl9pPr>
                      </a:lstStyle>
                      <a:p>
                        <a:pPr algn="ctr"/>
                        <a:endParaRPr lang="en-GB"/>
                      </a:p>
                    </p:txBody>
                  </p:sp>
                </p:grpSp>
                <p:sp>
                  <p:nvSpPr>
                    <p:cNvPr id="39" name="Parallelogram 38">
                      <a:extLst>
                        <a:ext uri="{FF2B5EF4-FFF2-40B4-BE49-F238E27FC236}">
                          <a16:creationId xmlns:a16="http://schemas.microsoft.com/office/drawing/2014/main" id="{01B2A4FE-66BC-4CE0-95C9-AA589C05160C}"/>
                        </a:ext>
                      </a:extLst>
                    </p:cNvPr>
                    <p:cNvSpPr/>
                    <p:nvPr/>
                  </p:nvSpPr>
                  <p:spPr>
                    <a:xfrm rot="1605732">
                      <a:off x="5990750" y="2765734"/>
                      <a:ext cx="607751" cy="383915"/>
                    </a:xfrm>
                    <a:prstGeom prst="parallelogram">
                      <a:avLst>
                        <a:gd name="adj" fmla="val 8402"/>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defPPr>
                        <a:defRPr lang="en-US"/>
                      </a:defPPr>
                      <a:lvl1pPr marL="0" algn="l" defTabSz="914400" rtl="0" eaLnBrk="1" latinLnBrk="0" hangingPunct="1">
                        <a:defRPr sz="1800" kern="1200">
                          <a:solidFill>
                            <a:schemeClr val="accent4"/>
                          </a:solidFill>
                          <a:latin typeface="+mn-lt"/>
                          <a:ea typeface="+mn-ea"/>
                          <a:cs typeface="+mn-cs"/>
                        </a:defRPr>
                      </a:lvl1pPr>
                      <a:lvl2pPr marL="457200" algn="l" defTabSz="914400" rtl="0" eaLnBrk="1" latinLnBrk="0" hangingPunct="1">
                        <a:defRPr sz="1800" kern="1200">
                          <a:solidFill>
                            <a:schemeClr val="accent4"/>
                          </a:solidFill>
                          <a:latin typeface="+mn-lt"/>
                          <a:ea typeface="+mn-ea"/>
                          <a:cs typeface="+mn-cs"/>
                        </a:defRPr>
                      </a:lvl2pPr>
                      <a:lvl3pPr marL="914400" algn="l" defTabSz="914400" rtl="0" eaLnBrk="1" latinLnBrk="0" hangingPunct="1">
                        <a:defRPr sz="1800" kern="1200">
                          <a:solidFill>
                            <a:schemeClr val="accent4"/>
                          </a:solidFill>
                          <a:latin typeface="+mn-lt"/>
                          <a:ea typeface="+mn-ea"/>
                          <a:cs typeface="+mn-cs"/>
                        </a:defRPr>
                      </a:lvl3pPr>
                      <a:lvl4pPr marL="1371600" algn="l" defTabSz="914400" rtl="0" eaLnBrk="1" latinLnBrk="0" hangingPunct="1">
                        <a:defRPr sz="1800" kern="1200">
                          <a:solidFill>
                            <a:schemeClr val="accent4"/>
                          </a:solidFill>
                          <a:latin typeface="+mn-lt"/>
                          <a:ea typeface="+mn-ea"/>
                          <a:cs typeface="+mn-cs"/>
                        </a:defRPr>
                      </a:lvl4pPr>
                      <a:lvl5pPr marL="1828800" algn="l" defTabSz="914400" rtl="0" eaLnBrk="1" latinLnBrk="0" hangingPunct="1">
                        <a:defRPr sz="1800" kern="1200">
                          <a:solidFill>
                            <a:schemeClr val="accent4"/>
                          </a:solidFill>
                          <a:latin typeface="+mn-lt"/>
                          <a:ea typeface="+mn-ea"/>
                          <a:cs typeface="+mn-cs"/>
                        </a:defRPr>
                      </a:lvl5pPr>
                      <a:lvl6pPr marL="2286000" algn="l" defTabSz="914400" rtl="0" eaLnBrk="1" latinLnBrk="0" hangingPunct="1">
                        <a:defRPr sz="1800" kern="1200">
                          <a:solidFill>
                            <a:schemeClr val="accent4"/>
                          </a:solidFill>
                          <a:latin typeface="+mn-lt"/>
                          <a:ea typeface="+mn-ea"/>
                          <a:cs typeface="+mn-cs"/>
                        </a:defRPr>
                      </a:lvl6pPr>
                      <a:lvl7pPr marL="2743200" algn="l" defTabSz="914400" rtl="0" eaLnBrk="1" latinLnBrk="0" hangingPunct="1">
                        <a:defRPr sz="1800" kern="1200">
                          <a:solidFill>
                            <a:schemeClr val="accent4"/>
                          </a:solidFill>
                          <a:latin typeface="+mn-lt"/>
                          <a:ea typeface="+mn-ea"/>
                          <a:cs typeface="+mn-cs"/>
                        </a:defRPr>
                      </a:lvl7pPr>
                      <a:lvl8pPr marL="3200400" algn="l" defTabSz="914400" rtl="0" eaLnBrk="1" latinLnBrk="0" hangingPunct="1">
                        <a:defRPr sz="1800" kern="1200">
                          <a:solidFill>
                            <a:schemeClr val="accent4"/>
                          </a:solidFill>
                          <a:latin typeface="+mn-lt"/>
                          <a:ea typeface="+mn-ea"/>
                          <a:cs typeface="+mn-cs"/>
                        </a:defRPr>
                      </a:lvl8pPr>
                      <a:lvl9pPr marL="3657600" algn="l" defTabSz="914400" rtl="0" eaLnBrk="1" latinLnBrk="0" hangingPunct="1">
                        <a:defRPr sz="1800" kern="1200">
                          <a:solidFill>
                            <a:schemeClr val="accent4"/>
                          </a:solidFill>
                          <a:latin typeface="+mn-lt"/>
                          <a:ea typeface="+mn-ea"/>
                          <a:cs typeface="+mn-cs"/>
                        </a:defRPr>
                      </a:lvl9pPr>
                    </a:lstStyle>
                    <a:p>
                      <a:pPr algn="ctr"/>
                      <a:endParaRPr lang="en-GB"/>
                    </a:p>
                  </p:txBody>
                </p:sp>
              </p:grpSp>
            </p:grpSp>
            <p:cxnSp>
              <p:nvCxnSpPr>
                <p:cNvPr id="33" name="Straight Connector 32">
                  <a:extLst>
                    <a:ext uri="{FF2B5EF4-FFF2-40B4-BE49-F238E27FC236}">
                      <a16:creationId xmlns:a16="http://schemas.microsoft.com/office/drawing/2014/main" id="{8AE3ADC4-0EB8-4ED6-9EE2-04F1BC7FFA03}"/>
                    </a:ext>
                  </a:extLst>
                </p:cNvPr>
                <p:cNvCxnSpPr>
                  <a:cxnSpLocks/>
                </p:cNvCxnSpPr>
                <p:nvPr/>
              </p:nvCxnSpPr>
              <p:spPr>
                <a:xfrm flipH="1" flipV="1">
                  <a:off x="1309816" y="3706317"/>
                  <a:ext cx="0" cy="288000"/>
                </a:xfrm>
                <a:prstGeom prst="line">
                  <a:avLst/>
                </a:prstGeom>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cxnSp>
            <p:cxnSp>
              <p:nvCxnSpPr>
                <p:cNvPr id="34" name="Straight Connector 33">
                  <a:extLst>
                    <a:ext uri="{FF2B5EF4-FFF2-40B4-BE49-F238E27FC236}">
                      <a16:creationId xmlns:a16="http://schemas.microsoft.com/office/drawing/2014/main" id="{442F71CA-28DB-4E96-BE70-85CE8045A095}"/>
                    </a:ext>
                  </a:extLst>
                </p:cNvPr>
                <p:cNvCxnSpPr>
                  <a:cxnSpLocks/>
                </p:cNvCxnSpPr>
                <p:nvPr/>
              </p:nvCxnSpPr>
              <p:spPr>
                <a:xfrm flipH="1" flipV="1">
                  <a:off x="1311754" y="4915969"/>
                  <a:ext cx="0" cy="180000"/>
                </a:xfrm>
                <a:prstGeom prst="line">
                  <a:avLst/>
                </a:prstGeom>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cxnSp>
            <p:cxnSp>
              <p:nvCxnSpPr>
                <p:cNvPr id="35" name="Straight Connector 34">
                  <a:extLst>
                    <a:ext uri="{FF2B5EF4-FFF2-40B4-BE49-F238E27FC236}">
                      <a16:creationId xmlns:a16="http://schemas.microsoft.com/office/drawing/2014/main" id="{22560186-57E2-4F51-ADC3-60DE0366574F}"/>
                    </a:ext>
                  </a:extLst>
                </p:cNvPr>
                <p:cNvCxnSpPr>
                  <a:cxnSpLocks/>
                </p:cNvCxnSpPr>
                <p:nvPr/>
              </p:nvCxnSpPr>
              <p:spPr>
                <a:xfrm flipH="1" flipV="1">
                  <a:off x="1309816" y="4429692"/>
                  <a:ext cx="0" cy="72000"/>
                </a:xfrm>
                <a:prstGeom prst="line">
                  <a:avLst/>
                </a:prstGeom>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cxnSp>
          </p:grpSp>
          <p:sp>
            <p:nvSpPr>
              <p:cNvPr id="24" name="TextBox 35">
                <a:extLst>
                  <a:ext uri="{FF2B5EF4-FFF2-40B4-BE49-F238E27FC236}">
                    <a16:creationId xmlns:a16="http://schemas.microsoft.com/office/drawing/2014/main" id="{D61DF4FB-0350-4870-9CAF-305CB9210994}"/>
                  </a:ext>
                </a:extLst>
              </p:cNvPr>
              <p:cNvSpPr txBox="1"/>
              <p:nvPr/>
            </p:nvSpPr>
            <p:spPr>
              <a:xfrm>
                <a:off x="3402699" y="4475101"/>
                <a:ext cx="870734"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i="1">
                    <a:solidFill>
                      <a:schemeClr val="accent6"/>
                    </a:solidFill>
                  </a:rPr>
                  <a:t>Cell</a:t>
                </a:r>
                <a:r>
                  <a:rPr lang="en-GB" sz="1100" i="1">
                    <a:solidFill>
                      <a:schemeClr val="accent6"/>
                    </a:solidFill>
                  </a:rPr>
                  <a:t>1</a:t>
                </a:r>
                <a:endParaRPr lang="en-GB" sz="1600" i="1">
                  <a:solidFill>
                    <a:schemeClr val="accent6"/>
                  </a:solidFill>
                </a:endParaRPr>
              </a:p>
            </p:txBody>
          </p:sp>
          <p:sp>
            <p:nvSpPr>
              <p:cNvPr id="25" name="TextBox 36">
                <a:extLst>
                  <a:ext uri="{FF2B5EF4-FFF2-40B4-BE49-F238E27FC236}">
                    <a16:creationId xmlns:a16="http://schemas.microsoft.com/office/drawing/2014/main" id="{FE9B743E-437D-4883-95A7-71C7FAFE4EB1}"/>
                  </a:ext>
                </a:extLst>
              </p:cNvPr>
              <p:cNvSpPr txBox="1"/>
              <p:nvPr/>
            </p:nvSpPr>
            <p:spPr>
              <a:xfrm>
                <a:off x="3422462" y="3334480"/>
                <a:ext cx="870734"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i="1">
                    <a:solidFill>
                      <a:schemeClr val="accent6"/>
                    </a:solidFill>
                  </a:rPr>
                  <a:t>Cell</a:t>
                </a:r>
                <a:r>
                  <a:rPr lang="en-GB" sz="1100" i="1">
                    <a:solidFill>
                      <a:schemeClr val="accent6"/>
                    </a:solidFill>
                  </a:rPr>
                  <a:t>3</a:t>
                </a:r>
                <a:endParaRPr lang="en-GB" sz="1600" i="1">
                  <a:solidFill>
                    <a:schemeClr val="accent6"/>
                  </a:solidFill>
                </a:endParaRPr>
              </a:p>
            </p:txBody>
          </p:sp>
          <p:sp>
            <p:nvSpPr>
              <p:cNvPr id="26" name="TextBox 37">
                <a:extLst>
                  <a:ext uri="{FF2B5EF4-FFF2-40B4-BE49-F238E27FC236}">
                    <a16:creationId xmlns:a16="http://schemas.microsoft.com/office/drawing/2014/main" id="{AD4B3A86-A333-45C2-8773-A59E20C68213}"/>
                  </a:ext>
                </a:extLst>
              </p:cNvPr>
              <p:cNvSpPr txBox="1"/>
              <p:nvPr/>
            </p:nvSpPr>
            <p:spPr>
              <a:xfrm>
                <a:off x="3422462" y="2694631"/>
                <a:ext cx="870734"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i="1">
                    <a:solidFill>
                      <a:schemeClr val="accent6"/>
                    </a:solidFill>
                  </a:rPr>
                  <a:t>Cell</a:t>
                </a:r>
                <a:r>
                  <a:rPr lang="en-GB" sz="1100" i="1">
                    <a:solidFill>
                      <a:schemeClr val="accent6"/>
                    </a:solidFill>
                  </a:rPr>
                  <a:t>4</a:t>
                </a:r>
                <a:endParaRPr lang="en-GB" sz="1600" i="1">
                  <a:solidFill>
                    <a:schemeClr val="accent6"/>
                  </a:solidFill>
                </a:endParaRPr>
              </a:p>
            </p:txBody>
          </p:sp>
          <p:sp>
            <p:nvSpPr>
              <p:cNvPr id="27" name="TextBox 38">
                <a:extLst>
                  <a:ext uri="{FF2B5EF4-FFF2-40B4-BE49-F238E27FC236}">
                    <a16:creationId xmlns:a16="http://schemas.microsoft.com/office/drawing/2014/main" id="{1A2D50EC-F5DC-46DA-8611-30F6D14EA91C}"/>
                  </a:ext>
                </a:extLst>
              </p:cNvPr>
              <p:cNvSpPr txBox="1"/>
              <p:nvPr/>
            </p:nvSpPr>
            <p:spPr>
              <a:xfrm>
                <a:off x="3402699" y="3974330"/>
                <a:ext cx="870734"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i="1">
                    <a:solidFill>
                      <a:schemeClr val="accent6"/>
                    </a:solidFill>
                  </a:rPr>
                  <a:t>Cell</a:t>
                </a:r>
                <a:r>
                  <a:rPr lang="en-GB" sz="1100" i="1">
                    <a:solidFill>
                      <a:schemeClr val="accent6"/>
                    </a:solidFill>
                  </a:rPr>
                  <a:t>2</a:t>
                </a:r>
                <a:endParaRPr lang="en-GB" sz="1600" i="1">
                  <a:solidFill>
                    <a:schemeClr val="accent6"/>
                  </a:solidFill>
                </a:endParaRPr>
              </a:p>
            </p:txBody>
          </p:sp>
          <p:sp>
            <p:nvSpPr>
              <p:cNvPr id="28" name="Freeform: Shape 27">
                <a:extLst>
                  <a:ext uri="{FF2B5EF4-FFF2-40B4-BE49-F238E27FC236}">
                    <a16:creationId xmlns:a16="http://schemas.microsoft.com/office/drawing/2014/main" id="{764E1CC6-9C8E-4892-9E62-6F821910BA35}"/>
                  </a:ext>
                </a:extLst>
              </p:cNvPr>
              <p:cNvSpPr/>
              <p:nvPr/>
            </p:nvSpPr>
            <p:spPr>
              <a:xfrm rot="18803903">
                <a:off x="2854767" y="4603350"/>
                <a:ext cx="669186" cy="345524"/>
              </a:xfrm>
              <a:custGeom>
                <a:avLst/>
                <a:gdLst>
                  <a:gd name="csX0" fmla="*/ 0 w 669186"/>
                  <a:gd name="csY0" fmla="*/ 0 h 345524"/>
                  <a:gd name="csX1" fmla="*/ 298420 w 669186"/>
                  <a:gd name="csY1" fmla="*/ 238027 h 345524"/>
                  <a:gd name="csX2" fmla="*/ 438588 w 669186"/>
                  <a:gd name="csY2" fmla="*/ 166363 h 345524"/>
                  <a:gd name="csX3" fmla="*/ 669186 w 669186"/>
                  <a:gd name="csY3" fmla="*/ 345524 h 345524"/>
                </a:gdLst>
                <a:ahLst/>
                <a:cxnLst>
                  <a:cxn ang="0">
                    <a:pos x="csX0" y="csY0"/>
                  </a:cxn>
                  <a:cxn ang="0">
                    <a:pos x="csX1" y="csY1"/>
                  </a:cxn>
                  <a:cxn ang="0">
                    <a:pos x="csX2" y="csY2"/>
                  </a:cxn>
                  <a:cxn ang="0">
                    <a:pos x="csX3" y="csY3"/>
                  </a:cxn>
                </a:cxnLst>
                <a:rect l="l" t="t" r="r" b="b"/>
                <a:pathLst>
                  <a:path w="669186" h="345524" fill="none" extrusionOk="0">
                    <a:moveTo>
                      <a:pt x="0" y="0"/>
                    </a:moveTo>
                    <a:cubicBezTo>
                      <a:pt x="104961" y="105512"/>
                      <a:pt x="219988" y="213432"/>
                      <a:pt x="298420" y="238027"/>
                    </a:cubicBezTo>
                    <a:cubicBezTo>
                      <a:pt x="374848" y="264230"/>
                      <a:pt x="365034" y="159349"/>
                      <a:pt x="438588" y="166363"/>
                    </a:cubicBezTo>
                    <a:cubicBezTo>
                      <a:pt x="504850" y="183247"/>
                      <a:pt x="636154" y="325624"/>
                      <a:pt x="669186" y="345524"/>
                    </a:cubicBezTo>
                  </a:path>
                  <a:path w="669186" h="345524" stroke="0" extrusionOk="0">
                    <a:moveTo>
                      <a:pt x="0" y="0"/>
                    </a:moveTo>
                    <a:cubicBezTo>
                      <a:pt x="125387" y="97363"/>
                      <a:pt x="220884" y="206225"/>
                      <a:pt x="298420" y="238027"/>
                    </a:cubicBezTo>
                    <a:cubicBezTo>
                      <a:pt x="370052" y="281167"/>
                      <a:pt x="385117" y="152511"/>
                      <a:pt x="438588" y="166363"/>
                    </a:cubicBezTo>
                    <a:cubicBezTo>
                      <a:pt x="495777" y="183694"/>
                      <a:pt x="646264" y="318287"/>
                      <a:pt x="669186" y="345524"/>
                    </a:cubicBezTo>
                  </a:path>
                </a:pathLst>
              </a:custGeom>
              <a:ln>
                <a:headEnd type="diamond"/>
                <a:extLst>
                  <a:ext uri="{C807C97D-BFC1-408E-A445-0C87EB9F89A2}">
                    <ask:lineSketchStyleProps xmlns:ask="http://schemas.microsoft.com/office/drawing/2018/sketchyshapes" sd="1074582176">
                      <a:custGeom>
                        <a:avLst/>
                        <a:gdLst>
                          <a:gd name="connsiteX0" fmla="*/ 0 w 1091381"/>
                          <a:gd name="connsiteY0" fmla="*/ 0 h 995517"/>
                          <a:gd name="connsiteX1" fmla="*/ 486697 w 1091381"/>
                          <a:gd name="connsiteY1" fmla="*/ 685800 h 995517"/>
                          <a:gd name="connsiteX2" fmla="*/ 715297 w 1091381"/>
                          <a:gd name="connsiteY2" fmla="*/ 479323 h 995517"/>
                          <a:gd name="connsiteX3" fmla="*/ 1091381 w 1091381"/>
                          <a:gd name="connsiteY3" fmla="*/ 995517 h 995517"/>
                        </a:gdLst>
                        <a:ahLst/>
                        <a:cxnLst>
                          <a:cxn ang="0">
                            <a:pos x="connsiteX0" y="connsiteY0"/>
                          </a:cxn>
                          <a:cxn ang="0">
                            <a:pos x="connsiteX1" y="connsiteY1"/>
                          </a:cxn>
                          <a:cxn ang="0">
                            <a:pos x="connsiteX2" y="connsiteY2"/>
                          </a:cxn>
                          <a:cxn ang="0">
                            <a:pos x="connsiteX3" y="connsiteY3"/>
                          </a:cxn>
                        </a:cxnLst>
                        <a:rect l="l" t="t" r="r" b="b"/>
                        <a:pathLst>
                          <a:path w="1091381" h="995517">
                            <a:moveTo>
                              <a:pt x="0" y="0"/>
                            </a:moveTo>
                            <a:cubicBezTo>
                              <a:pt x="183740" y="302956"/>
                              <a:pt x="367481" y="605913"/>
                              <a:pt x="486697" y="685800"/>
                            </a:cubicBezTo>
                            <a:cubicBezTo>
                              <a:pt x="605913" y="765687"/>
                              <a:pt x="614516" y="427704"/>
                              <a:pt x="715297" y="479323"/>
                            </a:cubicBezTo>
                            <a:cubicBezTo>
                              <a:pt x="816078" y="530943"/>
                              <a:pt x="1049594" y="925462"/>
                              <a:pt x="1091381" y="995517"/>
                            </a:cubicBezTo>
                          </a:path>
                        </a:pathLst>
                      </a:custGeom>
                      <ask:type>
                        <ask:lineSketchScribble/>
                      </ask:type>
                    </ask:lineSketchStyleProps>
                  </a:ext>
                </a:extLst>
              </a:ln>
            </p:spPr>
            <p:style>
              <a:lnRef idx="1">
                <a:schemeClr val="accent6"/>
              </a:lnRef>
              <a:fillRef idx="0">
                <a:schemeClr val="accent6"/>
              </a:fillRef>
              <a:effectRef idx="0">
                <a:schemeClr val="accent6"/>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a:p>
            </p:txBody>
          </p:sp>
          <p:sp>
            <p:nvSpPr>
              <p:cNvPr id="29" name="Freeform: Shape 28">
                <a:extLst>
                  <a:ext uri="{FF2B5EF4-FFF2-40B4-BE49-F238E27FC236}">
                    <a16:creationId xmlns:a16="http://schemas.microsoft.com/office/drawing/2014/main" id="{6DD8A842-CB2A-450B-8E83-EED723CDEBB4}"/>
                  </a:ext>
                </a:extLst>
              </p:cNvPr>
              <p:cNvSpPr/>
              <p:nvPr/>
            </p:nvSpPr>
            <p:spPr>
              <a:xfrm rot="18803903">
                <a:off x="2825906" y="4132598"/>
                <a:ext cx="696284" cy="315508"/>
              </a:xfrm>
              <a:custGeom>
                <a:avLst/>
                <a:gdLst>
                  <a:gd name="csX0" fmla="*/ 0 w 696284"/>
                  <a:gd name="csY0" fmla="*/ 0 h 315508"/>
                  <a:gd name="csX1" fmla="*/ 310505 w 696284"/>
                  <a:gd name="csY1" fmla="*/ 217349 h 315508"/>
                  <a:gd name="csX2" fmla="*/ 456348 w 696284"/>
                  <a:gd name="csY2" fmla="*/ 151911 h 315508"/>
                  <a:gd name="csX3" fmla="*/ 696284 w 696284"/>
                  <a:gd name="csY3" fmla="*/ 315508 h 315508"/>
                </a:gdLst>
                <a:ahLst/>
                <a:cxnLst>
                  <a:cxn ang="0">
                    <a:pos x="csX0" y="csY0"/>
                  </a:cxn>
                  <a:cxn ang="0">
                    <a:pos x="csX1" y="csY1"/>
                  </a:cxn>
                  <a:cxn ang="0">
                    <a:pos x="csX2" y="csY2"/>
                  </a:cxn>
                  <a:cxn ang="0">
                    <a:pos x="csX3" y="csY3"/>
                  </a:cxn>
                </a:cxnLst>
                <a:rect l="l" t="t" r="r" b="b"/>
                <a:pathLst>
                  <a:path w="696284" h="315508" fill="none" extrusionOk="0">
                    <a:moveTo>
                      <a:pt x="0" y="0"/>
                    </a:moveTo>
                    <a:cubicBezTo>
                      <a:pt x="110273" y="96343"/>
                      <a:pt x="221855" y="199424"/>
                      <a:pt x="310505" y="217349"/>
                    </a:cubicBezTo>
                    <a:cubicBezTo>
                      <a:pt x="392600" y="239905"/>
                      <a:pt x="383947" y="143064"/>
                      <a:pt x="456348" y="151911"/>
                    </a:cubicBezTo>
                    <a:cubicBezTo>
                      <a:pt x="530687" y="165952"/>
                      <a:pt x="666395" y="295229"/>
                      <a:pt x="696284" y="315508"/>
                    </a:cubicBezTo>
                  </a:path>
                  <a:path w="696284" h="315508" stroke="0" extrusionOk="0">
                    <a:moveTo>
                      <a:pt x="0" y="0"/>
                    </a:moveTo>
                    <a:cubicBezTo>
                      <a:pt x="121170" y="93600"/>
                      <a:pt x="229172" y="187188"/>
                      <a:pt x="310505" y="217349"/>
                    </a:cubicBezTo>
                    <a:cubicBezTo>
                      <a:pt x="385888" y="249760"/>
                      <a:pt x="405012" y="141878"/>
                      <a:pt x="456348" y="151911"/>
                    </a:cubicBezTo>
                    <a:cubicBezTo>
                      <a:pt x="511456" y="167104"/>
                      <a:pt x="670519" y="292337"/>
                      <a:pt x="696284" y="315508"/>
                    </a:cubicBezTo>
                  </a:path>
                </a:pathLst>
              </a:custGeom>
              <a:ln>
                <a:headEnd type="diamond"/>
                <a:extLst>
                  <a:ext uri="{C807C97D-BFC1-408E-A445-0C87EB9F89A2}">
                    <ask:lineSketchStyleProps xmlns:ask="http://schemas.microsoft.com/office/drawing/2018/sketchyshapes" sd="1074582176">
                      <a:custGeom>
                        <a:avLst/>
                        <a:gdLst>
                          <a:gd name="connsiteX0" fmla="*/ 0 w 1091381"/>
                          <a:gd name="connsiteY0" fmla="*/ 0 h 995517"/>
                          <a:gd name="connsiteX1" fmla="*/ 486697 w 1091381"/>
                          <a:gd name="connsiteY1" fmla="*/ 685800 h 995517"/>
                          <a:gd name="connsiteX2" fmla="*/ 715297 w 1091381"/>
                          <a:gd name="connsiteY2" fmla="*/ 479323 h 995517"/>
                          <a:gd name="connsiteX3" fmla="*/ 1091381 w 1091381"/>
                          <a:gd name="connsiteY3" fmla="*/ 995517 h 995517"/>
                        </a:gdLst>
                        <a:ahLst/>
                        <a:cxnLst>
                          <a:cxn ang="0">
                            <a:pos x="connsiteX0" y="connsiteY0"/>
                          </a:cxn>
                          <a:cxn ang="0">
                            <a:pos x="connsiteX1" y="connsiteY1"/>
                          </a:cxn>
                          <a:cxn ang="0">
                            <a:pos x="connsiteX2" y="connsiteY2"/>
                          </a:cxn>
                          <a:cxn ang="0">
                            <a:pos x="connsiteX3" y="connsiteY3"/>
                          </a:cxn>
                        </a:cxnLst>
                        <a:rect l="l" t="t" r="r" b="b"/>
                        <a:pathLst>
                          <a:path w="1091381" h="995517">
                            <a:moveTo>
                              <a:pt x="0" y="0"/>
                            </a:moveTo>
                            <a:cubicBezTo>
                              <a:pt x="183740" y="302956"/>
                              <a:pt x="367481" y="605913"/>
                              <a:pt x="486697" y="685800"/>
                            </a:cubicBezTo>
                            <a:cubicBezTo>
                              <a:pt x="605913" y="765687"/>
                              <a:pt x="614516" y="427704"/>
                              <a:pt x="715297" y="479323"/>
                            </a:cubicBezTo>
                            <a:cubicBezTo>
                              <a:pt x="816078" y="530943"/>
                              <a:pt x="1049594" y="925462"/>
                              <a:pt x="1091381" y="995517"/>
                            </a:cubicBezTo>
                          </a:path>
                        </a:pathLst>
                      </a:custGeom>
                      <ask:type>
                        <ask:lineSketchScribble/>
                      </ask:type>
                    </ask:lineSketchStyleProps>
                  </a:ext>
                </a:extLst>
              </a:ln>
            </p:spPr>
            <p:style>
              <a:lnRef idx="1">
                <a:schemeClr val="accent6"/>
              </a:lnRef>
              <a:fillRef idx="0">
                <a:schemeClr val="accent6"/>
              </a:fillRef>
              <a:effectRef idx="0">
                <a:schemeClr val="accent6"/>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a:p>
            </p:txBody>
          </p:sp>
          <p:sp>
            <p:nvSpPr>
              <p:cNvPr id="30" name="Freeform: Shape 29">
                <a:extLst>
                  <a:ext uri="{FF2B5EF4-FFF2-40B4-BE49-F238E27FC236}">
                    <a16:creationId xmlns:a16="http://schemas.microsoft.com/office/drawing/2014/main" id="{DCE0F290-6105-4AA5-9440-21C4526B6455}"/>
                  </a:ext>
                </a:extLst>
              </p:cNvPr>
              <p:cNvSpPr/>
              <p:nvPr/>
            </p:nvSpPr>
            <p:spPr>
              <a:xfrm rot="18803903">
                <a:off x="2817075" y="3516157"/>
                <a:ext cx="778836" cy="335557"/>
              </a:xfrm>
              <a:custGeom>
                <a:avLst/>
                <a:gdLst>
                  <a:gd name="csX0" fmla="*/ 0 w 778836"/>
                  <a:gd name="csY0" fmla="*/ 0 h 335557"/>
                  <a:gd name="csX1" fmla="*/ 347318 w 778836"/>
                  <a:gd name="csY1" fmla="*/ 231161 h 335557"/>
                  <a:gd name="csX2" fmla="*/ 510453 w 778836"/>
                  <a:gd name="csY2" fmla="*/ 161564 h 335557"/>
                  <a:gd name="csX3" fmla="*/ 778836 w 778836"/>
                  <a:gd name="csY3" fmla="*/ 335557 h 335557"/>
                </a:gdLst>
                <a:ahLst/>
                <a:cxnLst>
                  <a:cxn ang="0">
                    <a:pos x="csX0" y="csY0"/>
                  </a:cxn>
                  <a:cxn ang="0">
                    <a:pos x="csX1" y="csY1"/>
                  </a:cxn>
                  <a:cxn ang="0">
                    <a:pos x="csX2" y="csY2"/>
                  </a:cxn>
                  <a:cxn ang="0">
                    <a:pos x="csX3" y="csY3"/>
                  </a:cxn>
                </a:cxnLst>
                <a:rect l="l" t="t" r="r" b="b"/>
                <a:pathLst>
                  <a:path w="778836" h="335557" fill="none" extrusionOk="0">
                    <a:moveTo>
                      <a:pt x="0" y="0"/>
                    </a:moveTo>
                    <a:cubicBezTo>
                      <a:pt x="109836" y="103119"/>
                      <a:pt x="248606" y="212240"/>
                      <a:pt x="347318" y="231161"/>
                    </a:cubicBezTo>
                    <a:cubicBezTo>
                      <a:pt x="448596" y="250672"/>
                      <a:pt x="423644" y="157968"/>
                      <a:pt x="510453" y="161564"/>
                    </a:cubicBezTo>
                    <a:cubicBezTo>
                      <a:pt x="591450" y="176867"/>
                      <a:pt x="744037" y="314909"/>
                      <a:pt x="778836" y="335557"/>
                    </a:cubicBezTo>
                  </a:path>
                  <a:path w="778836" h="335557" stroke="0" extrusionOk="0">
                    <a:moveTo>
                      <a:pt x="0" y="0"/>
                    </a:moveTo>
                    <a:cubicBezTo>
                      <a:pt x="152315" y="89149"/>
                      <a:pt x="249582" y="192608"/>
                      <a:pt x="347318" y="231161"/>
                    </a:cubicBezTo>
                    <a:cubicBezTo>
                      <a:pt x="431966" y="262585"/>
                      <a:pt x="444867" y="147257"/>
                      <a:pt x="510453" y="161564"/>
                    </a:cubicBezTo>
                    <a:cubicBezTo>
                      <a:pt x="571877" y="177629"/>
                      <a:pt x="756509" y="303834"/>
                      <a:pt x="778836" y="335557"/>
                    </a:cubicBezTo>
                  </a:path>
                </a:pathLst>
              </a:custGeom>
              <a:ln>
                <a:headEnd type="diamond"/>
                <a:extLst>
                  <a:ext uri="{C807C97D-BFC1-408E-A445-0C87EB9F89A2}">
                    <ask:lineSketchStyleProps xmlns:ask="http://schemas.microsoft.com/office/drawing/2018/sketchyshapes" sd="1074582176">
                      <a:custGeom>
                        <a:avLst/>
                        <a:gdLst>
                          <a:gd name="connsiteX0" fmla="*/ 0 w 1091381"/>
                          <a:gd name="connsiteY0" fmla="*/ 0 h 995517"/>
                          <a:gd name="connsiteX1" fmla="*/ 486697 w 1091381"/>
                          <a:gd name="connsiteY1" fmla="*/ 685800 h 995517"/>
                          <a:gd name="connsiteX2" fmla="*/ 715297 w 1091381"/>
                          <a:gd name="connsiteY2" fmla="*/ 479323 h 995517"/>
                          <a:gd name="connsiteX3" fmla="*/ 1091381 w 1091381"/>
                          <a:gd name="connsiteY3" fmla="*/ 995517 h 995517"/>
                        </a:gdLst>
                        <a:ahLst/>
                        <a:cxnLst>
                          <a:cxn ang="0">
                            <a:pos x="connsiteX0" y="connsiteY0"/>
                          </a:cxn>
                          <a:cxn ang="0">
                            <a:pos x="connsiteX1" y="connsiteY1"/>
                          </a:cxn>
                          <a:cxn ang="0">
                            <a:pos x="connsiteX2" y="connsiteY2"/>
                          </a:cxn>
                          <a:cxn ang="0">
                            <a:pos x="connsiteX3" y="connsiteY3"/>
                          </a:cxn>
                        </a:cxnLst>
                        <a:rect l="l" t="t" r="r" b="b"/>
                        <a:pathLst>
                          <a:path w="1091381" h="995517">
                            <a:moveTo>
                              <a:pt x="0" y="0"/>
                            </a:moveTo>
                            <a:cubicBezTo>
                              <a:pt x="183740" y="302956"/>
                              <a:pt x="367481" y="605913"/>
                              <a:pt x="486697" y="685800"/>
                            </a:cubicBezTo>
                            <a:cubicBezTo>
                              <a:pt x="605913" y="765687"/>
                              <a:pt x="614516" y="427704"/>
                              <a:pt x="715297" y="479323"/>
                            </a:cubicBezTo>
                            <a:cubicBezTo>
                              <a:pt x="816078" y="530943"/>
                              <a:pt x="1049594" y="925462"/>
                              <a:pt x="1091381" y="995517"/>
                            </a:cubicBezTo>
                          </a:path>
                        </a:pathLst>
                      </a:custGeom>
                      <ask:type>
                        <ask:lineSketchScribble/>
                      </ask:type>
                    </ask:lineSketchStyleProps>
                  </a:ext>
                </a:extLst>
              </a:ln>
            </p:spPr>
            <p:style>
              <a:lnRef idx="1">
                <a:schemeClr val="accent6"/>
              </a:lnRef>
              <a:fillRef idx="0">
                <a:schemeClr val="accent6"/>
              </a:fillRef>
              <a:effectRef idx="0">
                <a:schemeClr val="accent6"/>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a:p>
            </p:txBody>
          </p:sp>
          <p:sp>
            <p:nvSpPr>
              <p:cNvPr id="31" name="Freeform: Shape 30">
                <a:extLst>
                  <a:ext uri="{FF2B5EF4-FFF2-40B4-BE49-F238E27FC236}">
                    <a16:creationId xmlns:a16="http://schemas.microsoft.com/office/drawing/2014/main" id="{236B8BF1-C201-4F45-9002-B078FC8999C7}"/>
                  </a:ext>
                </a:extLst>
              </p:cNvPr>
              <p:cNvSpPr/>
              <p:nvPr/>
            </p:nvSpPr>
            <p:spPr>
              <a:xfrm rot="18803903">
                <a:off x="2859989" y="2819835"/>
                <a:ext cx="709922" cy="377443"/>
              </a:xfrm>
              <a:custGeom>
                <a:avLst/>
                <a:gdLst>
                  <a:gd name="csX0" fmla="*/ 0 w 709922"/>
                  <a:gd name="csY0" fmla="*/ 0 h 377443"/>
                  <a:gd name="csX1" fmla="*/ 316586 w 709922"/>
                  <a:gd name="csY1" fmla="*/ 260016 h 377443"/>
                  <a:gd name="csX2" fmla="*/ 465286 w 709922"/>
                  <a:gd name="csY2" fmla="*/ 181731 h 377443"/>
                  <a:gd name="csX3" fmla="*/ 709922 w 709922"/>
                  <a:gd name="csY3" fmla="*/ 377443 h 377443"/>
                </a:gdLst>
                <a:ahLst/>
                <a:cxnLst>
                  <a:cxn ang="0">
                    <a:pos x="csX0" y="csY0"/>
                  </a:cxn>
                  <a:cxn ang="0">
                    <a:pos x="csX1" y="csY1"/>
                  </a:cxn>
                  <a:cxn ang="0">
                    <a:pos x="csX2" y="csY2"/>
                  </a:cxn>
                  <a:cxn ang="0">
                    <a:pos x="csX3" y="csY3"/>
                  </a:cxn>
                </a:cxnLst>
                <a:rect l="l" t="t" r="r" b="b"/>
                <a:pathLst>
                  <a:path w="709922" h="377443" fill="none" extrusionOk="0">
                    <a:moveTo>
                      <a:pt x="0" y="0"/>
                    </a:moveTo>
                    <a:cubicBezTo>
                      <a:pt x="108375" y="115388"/>
                      <a:pt x="230911" y="234499"/>
                      <a:pt x="316586" y="260016"/>
                    </a:cubicBezTo>
                    <a:cubicBezTo>
                      <a:pt x="409556" y="283245"/>
                      <a:pt x="392998" y="168401"/>
                      <a:pt x="465286" y="181731"/>
                    </a:cubicBezTo>
                    <a:cubicBezTo>
                      <a:pt x="540863" y="198989"/>
                      <a:pt x="679035" y="353090"/>
                      <a:pt x="709922" y="377443"/>
                    </a:cubicBezTo>
                  </a:path>
                  <a:path w="709922" h="377443" stroke="0" extrusionOk="0">
                    <a:moveTo>
                      <a:pt x="0" y="0"/>
                    </a:moveTo>
                    <a:cubicBezTo>
                      <a:pt x="127862" y="109759"/>
                      <a:pt x="236468" y="227366"/>
                      <a:pt x="316586" y="260016"/>
                    </a:cubicBezTo>
                    <a:cubicBezTo>
                      <a:pt x="392987" y="302363"/>
                      <a:pt x="409896" y="167123"/>
                      <a:pt x="465286" y="181731"/>
                    </a:cubicBezTo>
                    <a:cubicBezTo>
                      <a:pt x="525977" y="200685"/>
                      <a:pt x="686693" y="346604"/>
                      <a:pt x="709922" y="377443"/>
                    </a:cubicBezTo>
                  </a:path>
                </a:pathLst>
              </a:custGeom>
              <a:ln>
                <a:headEnd type="diamond"/>
                <a:extLst>
                  <a:ext uri="{C807C97D-BFC1-408E-A445-0C87EB9F89A2}">
                    <ask:lineSketchStyleProps xmlns:ask="http://schemas.microsoft.com/office/drawing/2018/sketchyshapes" sd="1074582176">
                      <a:custGeom>
                        <a:avLst/>
                        <a:gdLst>
                          <a:gd name="connsiteX0" fmla="*/ 0 w 1091381"/>
                          <a:gd name="connsiteY0" fmla="*/ 0 h 995517"/>
                          <a:gd name="connsiteX1" fmla="*/ 486697 w 1091381"/>
                          <a:gd name="connsiteY1" fmla="*/ 685800 h 995517"/>
                          <a:gd name="connsiteX2" fmla="*/ 715297 w 1091381"/>
                          <a:gd name="connsiteY2" fmla="*/ 479323 h 995517"/>
                          <a:gd name="connsiteX3" fmla="*/ 1091381 w 1091381"/>
                          <a:gd name="connsiteY3" fmla="*/ 995517 h 995517"/>
                        </a:gdLst>
                        <a:ahLst/>
                        <a:cxnLst>
                          <a:cxn ang="0">
                            <a:pos x="connsiteX0" y="connsiteY0"/>
                          </a:cxn>
                          <a:cxn ang="0">
                            <a:pos x="connsiteX1" y="connsiteY1"/>
                          </a:cxn>
                          <a:cxn ang="0">
                            <a:pos x="connsiteX2" y="connsiteY2"/>
                          </a:cxn>
                          <a:cxn ang="0">
                            <a:pos x="connsiteX3" y="connsiteY3"/>
                          </a:cxn>
                        </a:cxnLst>
                        <a:rect l="l" t="t" r="r" b="b"/>
                        <a:pathLst>
                          <a:path w="1091381" h="995517">
                            <a:moveTo>
                              <a:pt x="0" y="0"/>
                            </a:moveTo>
                            <a:cubicBezTo>
                              <a:pt x="183740" y="302956"/>
                              <a:pt x="367481" y="605913"/>
                              <a:pt x="486697" y="685800"/>
                            </a:cubicBezTo>
                            <a:cubicBezTo>
                              <a:pt x="605913" y="765687"/>
                              <a:pt x="614516" y="427704"/>
                              <a:pt x="715297" y="479323"/>
                            </a:cubicBezTo>
                            <a:cubicBezTo>
                              <a:pt x="816078" y="530943"/>
                              <a:pt x="1049594" y="925462"/>
                              <a:pt x="1091381" y="995517"/>
                            </a:cubicBezTo>
                          </a:path>
                        </a:pathLst>
                      </a:custGeom>
                      <ask:type>
                        <ask:lineSketchScribble/>
                      </ask:type>
                    </ask:lineSketchStyleProps>
                  </a:ext>
                </a:extLst>
              </a:ln>
            </p:spPr>
            <p:style>
              <a:lnRef idx="1">
                <a:schemeClr val="accent6"/>
              </a:lnRef>
              <a:fillRef idx="0">
                <a:schemeClr val="accent6"/>
              </a:fillRef>
              <a:effectRef idx="0">
                <a:schemeClr val="accent6"/>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a:p>
            </p:txBody>
          </p:sp>
        </p:grpSp>
        <p:pic>
          <p:nvPicPr>
            <p:cNvPr id="15" name="Picture 14">
              <a:extLst>
                <a:ext uri="{FF2B5EF4-FFF2-40B4-BE49-F238E27FC236}">
                  <a16:creationId xmlns:a16="http://schemas.microsoft.com/office/drawing/2014/main" id="{FAA51582-D3FA-403C-AAF2-F9F2DA4D374B}"/>
                </a:ext>
              </a:extLst>
            </p:cNvPr>
            <p:cNvPicPr>
              <a:picLocks noChangeAspect="1"/>
            </p:cNvPicPr>
            <p:nvPr/>
          </p:nvPicPr>
          <p:blipFill>
            <a:blip r:embed="rId8"/>
            <a:stretch>
              <a:fillRect/>
            </a:stretch>
          </p:blipFill>
          <p:spPr>
            <a:xfrm>
              <a:off x="3067620" y="3820882"/>
              <a:ext cx="2670972" cy="2470291"/>
            </a:xfrm>
            <a:prstGeom prst="rect">
              <a:avLst/>
            </a:prstGeom>
          </p:spPr>
        </p:pic>
        <p:cxnSp>
          <p:nvCxnSpPr>
            <p:cNvPr id="16" name="Connector: Curved 15">
              <a:extLst>
                <a:ext uri="{FF2B5EF4-FFF2-40B4-BE49-F238E27FC236}">
                  <a16:creationId xmlns:a16="http://schemas.microsoft.com/office/drawing/2014/main" id="{9E8C825F-5A42-40C4-B027-43EDFFB386F8}"/>
                </a:ext>
              </a:extLst>
            </p:cNvPr>
            <p:cNvCxnSpPr>
              <a:cxnSpLocks/>
              <a:stCxn id="12" idx="3"/>
            </p:cNvCxnSpPr>
            <p:nvPr/>
          </p:nvCxnSpPr>
          <p:spPr>
            <a:xfrm>
              <a:off x="2398394" y="5217880"/>
              <a:ext cx="1323427" cy="378475"/>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8E9D283-A8F1-441D-86C7-BCAE6585047D}"/>
                </a:ext>
              </a:extLst>
            </p:cNvPr>
            <p:cNvCxnSpPr>
              <a:cxnSpLocks/>
              <a:stCxn id="15" idx="3"/>
            </p:cNvCxnSpPr>
            <p:nvPr/>
          </p:nvCxnSpPr>
          <p:spPr>
            <a:xfrm>
              <a:off x="5738592" y="5056028"/>
              <a:ext cx="4289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E831ECD-2C28-44C1-A354-803E61BE12C0}"/>
                </a:ext>
              </a:extLst>
            </p:cNvPr>
            <p:cNvCxnSpPr/>
            <p:nvPr/>
          </p:nvCxnSpPr>
          <p:spPr>
            <a:xfrm>
              <a:off x="8103675" y="5050598"/>
              <a:ext cx="10762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63">
              <a:extLst>
                <a:ext uri="{FF2B5EF4-FFF2-40B4-BE49-F238E27FC236}">
                  <a16:creationId xmlns:a16="http://schemas.microsoft.com/office/drawing/2014/main" id="{E65489B8-943B-4115-8917-E132380F3FE7}"/>
                </a:ext>
              </a:extLst>
            </p:cNvPr>
            <p:cNvSpPr txBox="1"/>
            <p:nvPr/>
          </p:nvSpPr>
          <p:spPr>
            <a:xfrm>
              <a:off x="5192230" y="4741340"/>
              <a:ext cx="126168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100" i="1">
                  <a:solidFill>
                    <a:schemeClr val="bg2">
                      <a:lumMod val="50000"/>
                    </a:schemeClr>
                  </a:solidFill>
                </a:rPr>
                <a:t>Initialise Cell Zero</a:t>
              </a:r>
            </a:p>
          </p:txBody>
        </p:sp>
        <p:sp>
          <p:nvSpPr>
            <p:cNvPr id="20" name="TextBox 64">
              <a:extLst>
                <a:ext uri="{FF2B5EF4-FFF2-40B4-BE49-F238E27FC236}">
                  <a16:creationId xmlns:a16="http://schemas.microsoft.com/office/drawing/2014/main" id="{E64B837F-8951-458D-8A87-811EE54D16AD}"/>
                </a:ext>
              </a:extLst>
            </p:cNvPr>
            <p:cNvSpPr txBox="1"/>
            <p:nvPr/>
          </p:nvSpPr>
          <p:spPr>
            <a:xfrm>
              <a:off x="8060037" y="4632798"/>
              <a:ext cx="126168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100" i="1">
                  <a:solidFill>
                    <a:schemeClr val="bg2">
                      <a:lumMod val="50000"/>
                    </a:schemeClr>
                  </a:solidFill>
                </a:rPr>
                <a:t>Development</a:t>
              </a:r>
            </a:p>
          </p:txBody>
        </p:sp>
        <p:sp>
          <p:nvSpPr>
            <p:cNvPr id="21" name="TextBox 65">
              <a:extLst>
                <a:ext uri="{FF2B5EF4-FFF2-40B4-BE49-F238E27FC236}">
                  <a16:creationId xmlns:a16="http://schemas.microsoft.com/office/drawing/2014/main" id="{9D84ABA7-83AB-477D-9683-A568D4F52BE5}"/>
                </a:ext>
              </a:extLst>
            </p:cNvPr>
            <p:cNvSpPr txBox="1"/>
            <p:nvPr/>
          </p:nvSpPr>
          <p:spPr>
            <a:xfrm>
              <a:off x="2351918" y="4986887"/>
              <a:ext cx="126168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100" i="1">
                  <a:solidFill>
                    <a:schemeClr val="bg2">
                      <a:lumMod val="50000"/>
                    </a:schemeClr>
                  </a:solidFill>
                </a:rPr>
                <a:t>Initialise Organism</a:t>
              </a:r>
            </a:p>
          </p:txBody>
        </p:sp>
        <p:sp>
          <p:nvSpPr>
            <p:cNvPr id="22" name="Oval 21">
              <a:extLst>
                <a:ext uri="{FF2B5EF4-FFF2-40B4-BE49-F238E27FC236}">
                  <a16:creationId xmlns:a16="http://schemas.microsoft.com/office/drawing/2014/main" id="{6C2C9621-41FE-446F-9FFC-0FCDBC20C645}"/>
                </a:ext>
              </a:extLst>
            </p:cNvPr>
            <p:cNvSpPr/>
            <p:nvPr/>
          </p:nvSpPr>
          <p:spPr>
            <a:xfrm>
              <a:off x="8912529" y="1421144"/>
              <a:ext cx="1939358" cy="2243268"/>
            </a:xfrm>
            <a:prstGeom prst="ellipse">
              <a:avLst/>
            </a:prstGeom>
            <a:noFill/>
            <a:ln w="38100">
              <a:solidFill>
                <a:srgbClr val="941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grpSp>
      <p:sp>
        <p:nvSpPr>
          <p:cNvPr id="2" name="TextBox 1">
            <a:extLst>
              <a:ext uri="{FF2B5EF4-FFF2-40B4-BE49-F238E27FC236}">
                <a16:creationId xmlns:a16="http://schemas.microsoft.com/office/drawing/2014/main" id="{A43D0227-09D9-B983-1986-C3A2A96E6611}"/>
              </a:ext>
            </a:extLst>
          </p:cNvPr>
          <p:cNvSpPr txBox="1"/>
          <p:nvPr/>
        </p:nvSpPr>
        <p:spPr>
          <a:xfrm>
            <a:off x="5877318" y="6210166"/>
            <a:ext cx="4663456" cy="646331"/>
          </a:xfrm>
          <a:prstGeom prst="rect">
            <a:avLst/>
          </a:prstGeom>
          <a:noFill/>
        </p:spPr>
        <p:txBody>
          <a:bodyPr wrap="none" rtlCol="0">
            <a:spAutoFit/>
          </a:bodyPr>
          <a:lstStyle/>
          <a:p>
            <a:r>
              <a:rPr lang="en-GB" sz="3600" dirty="0"/>
              <a:t>Generative Design Tools</a:t>
            </a:r>
          </a:p>
        </p:txBody>
      </p:sp>
    </p:spTree>
    <p:extLst>
      <p:ext uri="{BB962C8B-B14F-4D97-AF65-F5344CB8AC3E}">
        <p14:creationId xmlns:p14="http://schemas.microsoft.com/office/powerpoint/2010/main" val="2145496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08412B27-28AA-907D-C8A9-6B457391FE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275" y="1252724"/>
            <a:ext cx="9767888" cy="5533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201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21" name="Group 2320">
            <a:extLst>
              <a:ext uri="{FF2B5EF4-FFF2-40B4-BE49-F238E27FC236}">
                <a16:creationId xmlns:a16="http://schemas.microsoft.com/office/drawing/2014/main" id="{E286DA30-69CA-EBBA-DFBC-D033682B319D}"/>
              </a:ext>
            </a:extLst>
          </p:cNvPr>
          <p:cNvGrpSpPr/>
          <p:nvPr/>
        </p:nvGrpSpPr>
        <p:grpSpPr>
          <a:xfrm>
            <a:off x="4296298" y="2124707"/>
            <a:ext cx="3709598" cy="3429000"/>
            <a:chOff x="4296298" y="2124707"/>
            <a:chExt cx="3709598" cy="3429000"/>
          </a:xfrm>
        </p:grpSpPr>
        <p:pic>
          <p:nvPicPr>
            <p:cNvPr id="2316" name="Picture 2315">
              <a:extLst>
                <a:ext uri="{FF2B5EF4-FFF2-40B4-BE49-F238E27FC236}">
                  <a16:creationId xmlns:a16="http://schemas.microsoft.com/office/drawing/2014/main" id="{E14ED264-9A4F-D412-F3B6-46464E561529}"/>
                </a:ext>
              </a:extLst>
            </p:cNvPr>
            <p:cNvPicPr>
              <a:picLocks noChangeAspect="1"/>
            </p:cNvPicPr>
            <p:nvPr/>
          </p:nvPicPr>
          <p:blipFill>
            <a:blip r:embed="rId4"/>
            <a:stretch>
              <a:fillRect/>
            </a:stretch>
          </p:blipFill>
          <p:spPr>
            <a:xfrm>
              <a:off x="4296298" y="2124707"/>
              <a:ext cx="3709598" cy="3429000"/>
            </a:xfrm>
            <a:prstGeom prst="rect">
              <a:avLst/>
            </a:prstGeom>
          </p:spPr>
        </p:pic>
        <p:sp>
          <p:nvSpPr>
            <p:cNvPr id="2319" name="Isosceles Triangle 2318">
              <a:extLst>
                <a:ext uri="{FF2B5EF4-FFF2-40B4-BE49-F238E27FC236}">
                  <a16:creationId xmlns:a16="http://schemas.microsoft.com/office/drawing/2014/main" id="{CF36811A-40D5-DA9E-3FB4-009B2D8A78BD}"/>
                </a:ext>
              </a:extLst>
            </p:cNvPr>
            <p:cNvSpPr/>
            <p:nvPr/>
          </p:nvSpPr>
          <p:spPr>
            <a:xfrm rot="4053516">
              <a:off x="6630249" y="3278663"/>
              <a:ext cx="282436" cy="109383"/>
            </a:xfrm>
            <a:prstGeom prst="triangle">
              <a:avLst>
                <a:gd name="adj" fmla="val 41484"/>
              </a:avLst>
            </a:prstGeom>
            <a:solidFill>
              <a:srgbClr val="005400"/>
            </a:solidFill>
            <a:ln>
              <a:solidFill>
                <a:srgbClr val="0054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0" name="Isosceles Triangle 2319">
              <a:extLst>
                <a:ext uri="{FF2B5EF4-FFF2-40B4-BE49-F238E27FC236}">
                  <a16:creationId xmlns:a16="http://schemas.microsoft.com/office/drawing/2014/main" id="{23B1AA91-DA81-22DC-52D7-4D4C263C9748}"/>
                </a:ext>
              </a:extLst>
            </p:cNvPr>
            <p:cNvSpPr/>
            <p:nvPr/>
          </p:nvSpPr>
          <p:spPr>
            <a:xfrm rot="8645894">
              <a:off x="6618536" y="3536106"/>
              <a:ext cx="204897" cy="91858"/>
            </a:xfrm>
            <a:prstGeom prst="triangle">
              <a:avLst>
                <a:gd name="adj" fmla="val 41484"/>
              </a:avLst>
            </a:prstGeom>
            <a:solidFill>
              <a:srgbClr val="005400"/>
            </a:solidFill>
            <a:ln>
              <a:solidFill>
                <a:srgbClr val="0054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extBox 1">
            <a:extLst>
              <a:ext uri="{FF2B5EF4-FFF2-40B4-BE49-F238E27FC236}">
                <a16:creationId xmlns:a16="http://schemas.microsoft.com/office/drawing/2014/main" id="{1D247EB5-A2BF-9EAC-5F75-4C5479D4B1ED}"/>
              </a:ext>
            </a:extLst>
          </p:cNvPr>
          <p:cNvSpPr txBox="1"/>
          <p:nvPr/>
        </p:nvSpPr>
        <p:spPr>
          <a:xfrm>
            <a:off x="1855762" y="1140497"/>
            <a:ext cx="3347477" cy="954107"/>
          </a:xfrm>
          <a:prstGeom prst="rect">
            <a:avLst/>
          </a:prstGeom>
          <a:noFill/>
        </p:spPr>
        <p:txBody>
          <a:bodyPr wrap="square" rtlCol="0">
            <a:spAutoFit/>
          </a:bodyPr>
          <a:lstStyle/>
          <a:p>
            <a:r>
              <a:rPr lang="en-GB" sz="2800" b="1" dirty="0">
                <a:latin typeface="Arial" panose="020B0604020202020204" pitchFamily="34" charset="0"/>
                <a:ea typeface="+mj-ea"/>
                <a:cs typeface="Arial" panose="020B0604020202020204" pitchFamily="34" charset="0"/>
              </a:rPr>
              <a:t>Start with a ‘seed’ – i.e. concept zero</a:t>
            </a:r>
          </a:p>
        </p:txBody>
      </p:sp>
      <p:grpSp>
        <p:nvGrpSpPr>
          <p:cNvPr id="3" name="Group 2">
            <a:extLst>
              <a:ext uri="{FF2B5EF4-FFF2-40B4-BE49-F238E27FC236}">
                <a16:creationId xmlns:a16="http://schemas.microsoft.com/office/drawing/2014/main" id="{5C348978-CD95-753F-8B72-53F49192C118}"/>
              </a:ext>
            </a:extLst>
          </p:cNvPr>
          <p:cNvGrpSpPr/>
          <p:nvPr/>
        </p:nvGrpSpPr>
        <p:grpSpPr>
          <a:xfrm rot="5400000">
            <a:off x="1088057" y="3257902"/>
            <a:ext cx="1535410" cy="1495802"/>
            <a:chOff x="1300018" y="5625957"/>
            <a:chExt cx="920392" cy="896648"/>
          </a:xfrm>
        </p:grpSpPr>
        <p:sp>
          <p:nvSpPr>
            <p:cNvPr id="4" name="Oval 3">
              <a:extLst>
                <a:ext uri="{FF2B5EF4-FFF2-40B4-BE49-F238E27FC236}">
                  <a16:creationId xmlns:a16="http://schemas.microsoft.com/office/drawing/2014/main" id="{27272696-4EB8-3444-0330-E9638AA0D506}"/>
                </a:ext>
              </a:extLst>
            </p:cNvPr>
            <p:cNvSpPr/>
            <p:nvPr/>
          </p:nvSpPr>
          <p:spPr>
            <a:xfrm>
              <a:off x="1300018" y="57756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B3B2E3BC-C8BF-111C-D2EC-4F8028A61CAB}"/>
                </a:ext>
              </a:extLst>
            </p:cNvPr>
            <p:cNvSpPr/>
            <p:nvPr/>
          </p:nvSpPr>
          <p:spPr>
            <a:xfrm>
              <a:off x="1300018" y="59280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31F70611-CD27-045F-47DE-0128BCE4EFA9}"/>
                </a:ext>
              </a:extLst>
            </p:cNvPr>
            <p:cNvSpPr/>
            <p:nvPr/>
          </p:nvSpPr>
          <p:spPr>
            <a:xfrm>
              <a:off x="1300018" y="60804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39EF9BE8-09A8-CEE7-A164-A4ACC7F9C066}"/>
                </a:ext>
              </a:extLst>
            </p:cNvPr>
            <p:cNvSpPr/>
            <p:nvPr/>
          </p:nvSpPr>
          <p:spPr>
            <a:xfrm>
              <a:off x="1300018" y="62328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2A238F3E-989D-ED1E-12E4-A398B084429B}"/>
                </a:ext>
              </a:extLst>
            </p:cNvPr>
            <p:cNvSpPr/>
            <p:nvPr/>
          </p:nvSpPr>
          <p:spPr>
            <a:xfrm>
              <a:off x="2109573" y="58786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8BDF03E2-0358-1A9E-A1CB-2342295221F4}"/>
                </a:ext>
              </a:extLst>
            </p:cNvPr>
            <p:cNvSpPr/>
            <p:nvPr/>
          </p:nvSpPr>
          <p:spPr>
            <a:xfrm>
              <a:off x="2109573" y="60310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3573E85F-DB05-5A2A-B5C8-0729F2347053}"/>
                </a:ext>
              </a:extLst>
            </p:cNvPr>
            <p:cNvSpPr/>
            <p:nvPr/>
          </p:nvSpPr>
          <p:spPr>
            <a:xfrm>
              <a:off x="2109573" y="61834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52405EA-91A3-41F6-5A00-6D1BE1065F19}"/>
                </a:ext>
              </a:extLst>
            </p:cNvPr>
            <p:cNvSpPr/>
            <p:nvPr/>
          </p:nvSpPr>
          <p:spPr>
            <a:xfrm>
              <a:off x="1599498" y="59482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B477FB33-56EA-7B96-E8DD-C9480B7F5F5A}"/>
                </a:ext>
              </a:extLst>
            </p:cNvPr>
            <p:cNvSpPr/>
            <p:nvPr/>
          </p:nvSpPr>
          <p:spPr>
            <a:xfrm>
              <a:off x="1599498" y="61006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B51A85F2-0906-4C95-7BF7-19A82F7B2BB2}"/>
                </a:ext>
              </a:extLst>
            </p:cNvPr>
            <p:cNvSpPr/>
            <p:nvPr/>
          </p:nvSpPr>
          <p:spPr>
            <a:xfrm>
              <a:off x="1599498" y="62530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AFB5EE07-5EB6-8A41-5F4B-8EA9DEF6A06C}"/>
                </a:ext>
              </a:extLst>
            </p:cNvPr>
            <p:cNvSpPr/>
            <p:nvPr/>
          </p:nvSpPr>
          <p:spPr>
            <a:xfrm>
              <a:off x="1599498" y="64054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F294BCC1-69CE-C21C-910E-09FC2CCFAE1C}"/>
                </a:ext>
              </a:extLst>
            </p:cNvPr>
            <p:cNvSpPr/>
            <p:nvPr/>
          </p:nvSpPr>
          <p:spPr>
            <a:xfrm>
              <a:off x="1599498" y="5625957"/>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F224D686-B807-10FF-55CB-0E3594E48143}"/>
                </a:ext>
              </a:extLst>
            </p:cNvPr>
            <p:cNvSpPr/>
            <p:nvPr/>
          </p:nvSpPr>
          <p:spPr>
            <a:xfrm>
              <a:off x="1599498" y="5778357"/>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D6F42A3E-EE64-7955-F589-70D43242466C}"/>
                </a:ext>
              </a:extLst>
            </p:cNvPr>
            <p:cNvSpPr/>
            <p:nvPr/>
          </p:nvSpPr>
          <p:spPr>
            <a:xfrm>
              <a:off x="1854201" y="60183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713B6189-8345-F94C-A2CD-B6755B8C2B9D}"/>
                </a:ext>
              </a:extLst>
            </p:cNvPr>
            <p:cNvSpPr/>
            <p:nvPr/>
          </p:nvSpPr>
          <p:spPr>
            <a:xfrm>
              <a:off x="1854201" y="61707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9F31BC1C-1D0C-E7ED-7324-B55ED6C0E8AC}"/>
                </a:ext>
              </a:extLst>
            </p:cNvPr>
            <p:cNvSpPr/>
            <p:nvPr/>
          </p:nvSpPr>
          <p:spPr>
            <a:xfrm>
              <a:off x="1854201" y="63231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CF0C975D-EF7E-0FE6-2A53-F7F8C4A86D1A}"/>
                </a:ext>
              </a:extLst>
            </p:cNvPr>
            <p:cNvSpPr/>
            <p:nvPr/>
          </p:nvSpPr>
          <p:spPr>
            <a:xfrm>
              <a:off x="1854201" y="5696123"/>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30E26575-F3BE-B34D-C27D-F0EC59CD6440}"/>
                </a:ext>
              </a:extLst>
            </p:cNvPr>
            <p:cNvSpPr/>
            <p:nvPr/>
          </p:nvSpPr>
          <p:spPr>
            <a:xfrm>
              <a:off x="1854201" y="5848523"/>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Connector 21">
              <a:extLst>
                <a:ext uri="{FF2B5EF4-FFF2-40B4-BE49-F238E27FC236}">
                  <a16:creationId xmlns:a16="http://schemas.microsoft.com/office/drawing/2014/main" id="{47CF5591-83D0-1070-70A7-CCE79C002716}"/>
                </a:ext>
              </a:extLst>
            </p:cNvPr>
            <p:cNvCxnSpPr>
              <a:cxnSpLocks/>
              <a:stCxn id="7" idx="6"/>
              <a:endCxn id="12" idx="2"/>
            </p:cNvCxnSpPr>
            <p:nvPr/>
          </p:nvCxnSpPr>
          <p:spPr>
            <a:xfrm flipV="1">
              <a:off x="1410855" y="6159212"/>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F933DCF-7BB7-574B-8F82-A86D825DB698}"/>
                </a:ext>
              </a:extLst>
            </p:cNvPr>
            <p:cNvCxnSpPr>
              <a:cxnSpLocks/>
            </p:cNvCxnSpPr>
            <p:nvPr/>
          </p:nvCxnSpPr>
          <p:spPr>
            <a:xfrm flipV="1">
              <a:off x="1410854" y="6002554"/>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6DFE263-BFED-0907-574A-1776F890AC05}"/>
                </a:ext>
              </a:extLst>
            </p:cNvPr>
            <p:cNvCxnSpPr>
              <a:cxnSpLocks/>
            </p:cNvCxnSpPr>
            <p:nvPr/>
          </p:nvCxnSpPr>
          <p:spPr>
            <a:xfrm flipV="1">
              <a:off x="1410854" y="5845896"/>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840DCDB-D2F7-359C-150C-3DA2E9E3C896}"/>
                </a:ext>
              </a:extLst>
            </p:cNvPr>
            <p:cNvCxnSpPr>
              <a:cxnSpLocks/>
            </p:cNvCxnSpPr>
            <p:nvPr/>
          </p:nvCxnSpPr>
          <p:spPr>
            <a:xfrm flipV="1">
              <a:off x="1410854" y="5679859"/>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DB73DB1-B968-26E6-4CEA-3534CB1EFDB7}"/>
                </a:ext>
              </a:extLst>
            </p:cNvPr>
            <p:cNvCxnSpPr>
              <a:cxnSpLocks/>
              <a:endCxn id="16" idx="2"/>
            </p:cNvCxnSpPr>
            <p:nvPr/>
          </p:nvCxnSpPr>
          <p:spPr>
            <a:xfrm>
              <a:off x="1410854" y="581625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31C00E0-A08A-2C9F-1F6B-2604BE473ACD}"/>
                </a:ext>
              </a:extLst>
            </p:cNvPr>
            <p:cNvCxnSpPr>
              <a:cxnSpLocks/>
            </p:cNvCxnSpPr>
            <p:nvPr/>
          </p:nvCxnSpPr>
          <p:spPr>
            <a:xfrm>
              <a:off x="1410853" y="597263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73937D4-5B4C-9BE7-176A-BD7295E1C631}"/>
                </a:ext>
              </a:extLst>
            </p:cNvPr>
            <p:cNvCxnSpPr>
              <a:cxnSpLocks/>
            </p:cNvCxnSpPr>
            <p:nvPr/>
          </p:nvCxnSpPr>
          <p:spPr>
            <a:xfrm>
              <a:off x="1410853" y="6138729"/>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79285EC-91EB-575F-F79A-BD59F0FCA06A}"/>
                </a:ext>
              </a:extLst>
            </p:cNvPr>
            <p:cNvCxnSpPr>
              <a:cxnSpLocks/>
            </p:cNvCxnSpPr>
            <p:nvPr/>
          </p:nvCxnSpPr>
          <p:spPr>
            <a:xfrm>
              <a:off x="1407777" y="629286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5CF2D40-BDAD-E41D-3D14-6E1C45176570}"/>
                </a:ext>
              </a:extLst>
            </p:cNvPr>
            <p:cNvCxnSpPr>
              <a:cxnSpLocks/>
              <a:endCxn id="11" idx="2"/>
            </p:cNvCxnSpPr>
            <p:nvPr/>
          </p:nvCxnSpPr>
          <p:spPr>
            <a:xfrm>
              <a:off x="1407777" y="5817007"/>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7E746F6-D292-B08C-3BE6-660B9F5BA9A9}"/>
                </a:ext>
              </a:extLst>
            </p:cNvPr>
            <p:cNvCxnSpPr>
              <a:cxnSpLocks/>
            </p:cNvCxnSpPr>
            <p:nvPr/>
          </p:nvCxnSpPr>
          <p:spPr>
            <a:xfrm>
              <a:off x="1412686" y="5973600"/>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423F7FE-20B7-6A89-84EA-5DCEE6F5A0B4}"/>
                </a:ext>
              </a:extLst>
            </p:cNvPr>
            <p:cNvCxnSpPr>
              <a:cxnSpLocks/>
            </p:cNvCxnSpPr>
            <p:nvPr/>
          </p:nvCxnSpPr>
          <p:spPr>
            <a:xfrm>
              <a:off x="1408667" y="6138729"/>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BD019F7-3142-A213-BE4F-E41C476B92E0}"/>
                </a:ext>
              </a:extLst>
            </p:cNvPr>
            <p:cNvCxnSpPr>
              <a:cxnSpLocks/>
              <a:endCxn id="14" idx="2"/>
            </p:cNvCxnSpPr>
            <p:nvPr/>
          </p:nvCxnSpPr>
          <p:spPr>
            <a:xfrm>
              <a:off x="1412685" y="6295147"/>
              <a:ext cx="186813" cy="16886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091D00-CD46-994B-1C2C-73DE9C110E48}"/>
                </a:ext>
              </a:extLst>
            </p:cNvPr>
            <p:cNvCxnSpPr>
              <a:cxnSpLocks/>
              <a:endCxn id="12" idx="2"/>
            </p:cNvCxnSpPr>
            <p:nvPr/>
          </p:nvCxnSpPr>
          <p:spPr>
            <a:xfrm>
              <a:off x="1412685" y="5821200"/>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E6908D1-95BE-78C7-6B38-D7EB647505D5}"/>
                </a:ext>
              </a:extLst>
            </p:cNvPr>
            <p:cNvCxnSpPr>
              <a:cxnSpLocks/>
            </p:cNvCxnSpPr>
            <p:nvPr/>
          </p:nvCxnSpPr>
          <p:spPr>
            <a:xfrm>
              <a:off x="1407776" y="5964544"/>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EE709A-BAF6-3780-5F3B-3402CBC0ACE6}"/>
                </a:ext>
              </a:extLst>
            </p:cNvPr>
            <p:cNvCxnSpPr>
              <a:cxnSpLocks/>
            </p:cNvCxnSpPr>
            <p:nvPr/>
          </p:nvCxnSpPr>
          <p:spPr>
            <a:xfrm>
              <a:off x="1407776" y="6131048"/>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E932BE1-9117-E238-02A8-D8A4E40A0FDF}"/>
                </a:ext>
              </a:extLst>
            </p:cNvPr>
            <p:cNvCxnSpPr>
              <a:cxnSpLocks/>
              <a:endCxn id="13" idx="2"/>
            </p:cNvCxnSpPr>
            <p:nvPr/>
          </p:nvCxnSpPr>
          <p:spPr>
            <a:xfrm>
              <a:off x="1422503" y="5835840"/>
              <a:ext cx="176995" cy="47577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68FFBF6-B128-D75D-32A7-442DD48A7497}"/>
                </a:ext>
              </a:extLst>
            </p:cNvPr>
            <p:cNvCxnSpPr>
              <a:cxnSpLocks/>
            </p:cNvCxnSpPr>
            <p:nvPr/>
          </p:nvCxnSpPr>
          <p:spPr>
            <a:xfrm>
              <a:off x="1417594" y="5982788"/>
              <a:ext cx="176995" cy="47577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8548879-9EDA-D308-FE3C-A09AA18EC31A}"/>
                </a:ext>
              </a:extLst>
            </p:cNvPr>
            <p:cNvCxnSpPr>
              <a:cxnSpLocks/>
              <a:endCxn id="11" idx="2"/>
            </p:cNvCxnSpPr>
            <p:nvPr/>
          </p:nvCxnSpPr>
          <p:spPr>
            <a:xfrm flipV="1">
              <a:off x="1401037" y="6006812"/>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BB87C3A-4F61-33A3-924A-20211EC54D41}"/>
                </a:ext>
              </a:extLst>
            </p:cNvPr>
            <p:cNvCxnSpPr>
              <a:cxnSpLocks/>
            </p:cNvCxnSpPr>
            <p:nvPr/>
          </p:nvCxnSpPr>
          <p:spPr>
            <a:xfrm flipV="1">
              <a:off x="1413136" y="5835408"/>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B03AC35-9192-9B10-267B-BE1F7F49B584}"/>
                </a:ext>
              </a:extLst>
            </p:cNvPr>
            <p:cNvCxnSpPr>
              <a:cxnSpLocks/>
            </p:cNvCxnSpPr>
            <p:nvPr/>
          </p:nvCxnSpPr>
          <p:spPr>
            <a:xfrm flipV="1">
              <a:off x="1410558" y="5679629"/>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FE71196-A323-07D0-D40A-AFAC51D3CF70}"/>
                </a:ext>
              </a:extLst>
            </p:cNvPr>
            <p:cNvCxnSpPr>
              <a:cxnSpLocks/>
              <a:endCxn id="15" idx="2"/>
            </p:cNvCxnSpPr>
            <p:nvPr/>
          </p:nvCxnSpPr>
          <p:spPr>
            <a:xfrm flipV="1">
              <a:off x="1411150" y="5684551"/>
              <a:ext cx="188348" cy="60503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195C20E-8E92-D810-63BC-580D2A5B8D21}"/>
                </a:ext>
              </a:extLst>
            </p:cNvPr>
            <p:cNvCxnSpPr>
              <a:cxnSpLocks/>
              <a:endCxn id="20" idx="2"/>
            </p:cNvCxnSpPr>
            <p:nvPr/>
          </p:nvCxnSpPr>
          <p:spPr>
            <a:xfrm>
              <a:off x="1710335" y="5675484"/>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CAF0813-1AD1-7373-884C-44D5F1B6A2A4}"/>
                </a:ext>
              </a:extLst>
            </p:cNvPr>
            <p:cNvCxnSpPr>
              <a:cxnSpLocks/>
              <a:endCxn id="21" idx="2"/>
            </p:cNvCxnSpPr>
            <p:nvPr/>
          </p:nvCxnSpPr>
          <p:spPr>
            <a:xfrm>
              <a:off x="1710334" y="5675484"/>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699F3CD-0A02-34B1-2241-FC25A61AC52C}"/>
                </a:ext>
              </a:extLst>
            </p:cNvPr>
            <p:cNvCxnSpPr>
              <a:cxnSpLocks/>
              <a:endCxn id="17" idx="2"/>
            </p:cNvCxnSpPr>
            <p:nvPr/>
          </p:nvCxnSpPr>
          <p:spPr>
            <a:xfrm>
              <a:off x="1710333" y="5676812"/>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A3DB10F-4169-6D1A-98FA-665A928E133F}"/>
                </a:ext>
              </a:extLst>
            </p:cNvPr>
            <p:cNvCxnSpPr>
              <a:cxnSpLocks/>
              <a:stCxn id="15" idx="6"/>
            </p:cNvCxnSpPr>
            <p:nvPr/>
          </p:nvCxnSpPr>
          <p:spPr>
            <a:xfrm>
              <a:off x="1710335" y="5684551"/>
              <a:ext cx="148777" cy="54183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F310399-2F2E-BCB9-0A59-0C9DADA0A75C}"/>
                </a:ext>
              </a:extLst>
            </p:cNvPr>
            <p:cNvCxnSpPr>
              <a:cxnSpLocks/>
              <a:endCxn id="19" idx="2"/>
            </p:cNvCxnSpPr>
            <p:nvPr/>
          </p:nvCxnSpPr>
          <p:spPr>
            <a:xfrm flipV="1">
              <a:off x="1710334" y="6381778"/>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ACD6428-09CB-C872-7C18-844DE6F979E8}"/>
                </a:ext>
              </a:extLst>
            </p:cNvPr>
            <p:cNvCxnSpPr>
              <a:cxnSpLocks/>
              <a:endCxn id="18" idx="2"/>
            </p:cNvCxnSpPr>
            <p:nvPr/>
          </p:nvCxnSpPr>
          <p:spPr>
            <a:xfrm flipV="1">
              <a:off x="1715110" y="6229378"/>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801BF65-D504-6BA7-8C11-71BE2CD746B9}"/>
                </a:ext>
              </a:extLst>
            </p:cNvPr>
            <p:cNvCxnSpPr>
              <a:cxnSpLocks/>
              <a:stCxn id="14" idx="6"/>
            </p:cNvCxnSpPr>
            <p:nvPr/>
          </p:nvCxnSpPr>
          <p:spPr>
            <a:xfrm flipV="1">
              <a:off x="1710335" y="6072995"/>
              <a:ext cx="143171" cy="3910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F1CA8DA-69FF-E0E1-E2C2-1096CBBCAB94}"/>
                </a:ext>
              </a:extLst>
            </p:cNvPr>
            <p:cNvCxnSpPr>
              <a:cxnSpLocks/>
              <a:stCxn id="14" idx="6"/>
            </p:cNvCxnSpPr>
            <p:nvPr/>
          </p:nvCxnSpPr>
          <p:spPr>
            <a:xfrm flipV="1">
              <a:off x="1710335" y="5907822"/>
              <a:ext cx="141458" cy="55619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1DCC690-EECE-0992-84E0-F0EAACB14158}"/>
                </a:ext>
              </a:extLst>
            </p:cNvPr>
            <p:cNvCxnSpPr>
              <a:cxnSpLocks/>
            </p:cNvCxnSpPr>
            <p:nvPr/>
          </p:nvCxnSpPr>
          <p:spPr>
            <a:xfrm>
              <a:off x="1711017" y="5832519"/>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3C7C13E-64BF-1FD2-F748-74039DD97A3D}"/>
                </a:ext>
              </a:extLst>
            </p:cNvPr>
            <p:cNvCxnSpPr>
              <a:cxnSpLocks/>
            </p:cNvCxnSpPr>
            <p:nvPr/>
          </p:nvCxnSpPr>
          <p:spPr>
            <a:xfrm>
              <a:off x="1711016" y="5832519"/>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89A8EE7-6AEF-C8AF-1493-F7ECED884244}"/>
                </a:ext>
              </a:extLst>
            </p:cNvPr>
            <p:cNvCxnSpPr>
              <a:cxnSpLocks/>
            </p:cNvCxnSpPr>
            <p:nvPr/>
          </p:nvCxnSpPr>
          <p:spPr>
            <a:xfrm>
              <a:off x="1711015" y="5833847"/>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9AC5343-650A-9F33-8F46-ECCF7E455D68}"/>
                </a:ext>
              </a:extLst>
            </p:cNvPr>
            <p:cNvCxnSpPr>
              <a:cxnSpLocks/>
            </p:cNvCxnSpPr>
            <p:nvPr/>
          </p:nvCxnSpPr>
          <p:spPr>
            <a:xfrm>
              <a:off x="1711017" y="5841586"/>
              <a:ext cx="148777" cy="54183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E1CC6D3-C1DD-E196-E4B7-81058F383249}"/>
                </a:ext>
              </a:extLst>
            </p:cNvPr>
            <p:cNvCxnSpPr>
              <a:cxnSpLocks/>
            </p:cNvCxnSpPr>
            <p:nvPr/>
          </p:nvCxnSpPr>
          <p:spPr>
            <a:xfrm>
              <a:off x="1708619" y="5993641"/>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A74D4A7-93E4-41B0-55D0-5A89C9FDA1F6}"/>
                </a:ext>
              </a:extLst>
            </p:cNvPr>
            <p:cNvCxnSpPr>
              <a:cxnSpLocks/>
            </p:cNvCxnSpPr>
            <p:nvPr/>
          </p:nvCxnSpPr>
          <p:spPr>
            <a:xfrm>
              <a:off x="1708618" y="5993641"/>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96C0FD7-55AE-91C5-E7D7-FB2B375219C6}"/>
                </a:ext>
              </a:extLst>
            </p:cNvPr>
            <p:cNvCxnSpPr>
              <a:cxnSpLocks/>
            </p:cNvCxnSpPr>
            <p:nvPr/>
          </p:nvCxnSpPr>
          <p:spPr>
            <a:xfrm>
              <a:off x="1708617" y="5994969"/>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0F00F94-57A5-C8D3-EC2C-8DB7097B566A}"/>
                </a:ext>
              </a:extLst>
            </p:cNvPr>
            <p:cNvCxnSpPr>
              <a:cxnSpLocks/>
            </p:cNvCxnSpPr>
            <p:nvPr/>
          </p:nvCxnSpPr>
          <p:spPr>
            <a:xfrm>
              <a:off x="1713412" y="6157950"/>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4C690C9-342B-65D6-4F8D-085BF50C0BE0}"/>
                </a:ext>
              </a:extLst>
            </p:cNvPr>
            <p:cNvCxnSpPr>
              <a:cxnSpLocks/>
            </p:cNvCxnSpPr>
            <p:nvPr/>
          </p:nvCxnSpPr>
          <p:spPr>
            <a:xfrm>
              <a:off x="1713411" y="6157950"/>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111DEB2-C688-0214-FDBF-C70D8AAF8441}"/>
                </a:ext>
              </a:extLst>
            </p:cNvPr>
            <p:cNvCxnSpPr>
              <a:cxnSpLocks/>
            </p:cNvCxnSpPr>
            <p:nvPr/>
          </p:nvCxnSpPr>
          <p:spPr>
            <a:xfrm>
              <a:off x="1707927" y="6294708"/>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1A737E3-E5EF-85F5-1286-37B49BF2E9D2}"/>
                </a:ext>
              </a:extLst>
            </p:cNvPr>
            <p:cNvCxnSpPr>
              <a:cxnSpLocks/>
            </p:cNvCxnSpPr>
            <p:nvPr/>
          </p:nvCxnSpPr>
          <p:spPr>
            <a:xfrm flipV="1">
              <a:off x="1709298" y="6213867"/>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CEADB17-872D-C669-C0C1-2DDC075A4051}"/>
                </a:ext>
              </a:extLst>
            </p:cNvPr>
            <p:cNvCxnSpPr>
              <a:cxnSpLocks/>
            </p:cNvCxnSpPr>
            <p:nvPr/>
          </p:nvCxnSpPr>
          <p:spPr>
            <a:xfrm flipV="1">
              <a:off x="1714074" y="6061467"/>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C717790-8674-E47A-34B7-855A18761F34}"/>
                </a:ext>
              </a:extLst>
            </p:cNvPr>
            <p:cNvCxnSpPr>
              <a:cxnSpLocks/>
            </p:cNvCxnSpPr>
            <p:nvPr/>
          </p:nvCxnSpPr>
          <p:spPr>
            <a:xfrm flipV="1">
              <a:off x="1709299" y="5905084"/>
              <a:ext cx="143171" cy="3910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4" name="Straight Connector 1023">
              <a:extLst>
                <a:ext uri="{FF2B5EF4-FFF2-40B4-BE49-F238E27FC236}">
                  <a16:creationId xmlns:a16="http://schemas.microsoft.com/office/drawing/2014/main" id="{1BA49C78-5E5C-011F-16F3-EFCADCDFB69A}"/>
                </a:ext>
              </a:extLst>
            </p:cNvPr>
            <p:cNvCxnSpPr>
              <a:cxnSpLocks/>
            </p:cNvCxnSpPr>
            <p:nvPr/>
          </p:nvCxnSpPr>
          <p:spPr>
            <a:xfrm flipV="1">
              <a:off x="1709299" y="5739911"/>
              <a:ext cx="141458" cy="55619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5" name="Straight Connector 1024">
              <a:extLst>
                <a:ext uri="{FF2B5EF4-FFF2-40B4-BE49-F238E27FC236}">
                  <a16:creationId xmlns:a16="http://schemas.microsoft.com/office/drawing/2014/main" id="{E6AFF4BF-0F46-D873-7FE5-9B68F1B51416}"/>
                </a:ext>
              </a:extLst>
            </p:cNvPr>
            <p:cNvCxnSpPr>
              <a:cxnSpLocks/>
            </p:cNvCxnSpPr>
            <p:nvPr/>
          </p:nvCxnSpPr>
          <p:spPr>
            <a:xfrm flipV="1">
              <a:off x="1716480" y="6076647"/>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7" name="Straight Connector 1026">
              <a:extLst>
                <a:ext uri="{FF2B5EF4-FFF2-40B4-BE49-F238E27FC236}">
                  <a16:creationId xmlns:a16="http://schemas.microsoft.com/office/drawing/2014/main" id="{75C169CE-8BF4-D224-F83D-F61B2FE446A3}"/>
                </a:ext>
              </a:extLst>
            </p:cNvPr>
            <p:cNvCxnSpPr>
              <a:cxnSpLocks/>
            </p:cNvCxnSpPr>
            <p:nvPr/>
          </p:nvCxnSpPr>
          <p:spPr>
            <a:xfrm flipV="1">
              <a:off x="1708970" y="5913739"/>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8" name="Straight Connector 1027">
              <a:extLst>
                <a:ext uri="{FF2B5EF4-FFF2-40B4-BE49-F238E27FC236}">
                  <a16:creationId xmlns:a16="http://schemas.microsoft.com/office/drawing/2014/main" id="{3E74579F-6A3F-C651-78FF-15C4A5263F6A}"/>
                </a:ext>
              </a:extLst>
            </p:cNvPr>
            <p:cNvCxnSpPr>
              <a:cxnSpLocks/>
            </p:cNvCxnSpPr>
            <p:nvPr/>
          </p:nvCxnSpPr>
          <p:spPr>
            <a:xfrm flipV="1">
              <a:off x="1713746" y="5761339"/>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9" name="Straight Connector 1028">
              <a:extLst>
                <a:ext uri="{FF2B5EF4-FFF2-40B4-BE49-F238E27FC236}">
                  <a16:creationId xmlns:a16="http://schemas.microsoft.com/office/drawing/2014/main" id="{1B962874-83A4-BED0-CB42-191DF1AD188C}"/>
                </a:ext>
              </a:extLst>
            </p:cNvPr>
            <p:cNvCxnSpPr>
              <a:cxnSpLocks/>
            </p:cNvCxnSpPr>
            <p:nvPr/>
          </p:nvCxnSpPr>
          <p:spPr>
            <a:xfrm flipV="1">
              <a:off x="1716375" y="5749376"/>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0" name="Straight Connector 1029">
              <a:extLst>
                <a:ext uri="{FF2B5EF4-FFF2-40B4-BE49-F238E27FC236}">
                  <a16:creationId xmlns:a16="http://schemas.microsoft.com/office/drawing/2014/main" id="{55C8FAB2-A9F5-E561-0D9E-F675F882616B}"/>
                </a:ext>
              </a:extLst>
            </p:cNvPr>
            <p:cNvCxnSpPr>
              <a:cxnSpLocks/>
              <a:endCxn id="10" idx="2"/>
            </p:cNvCxnSpPr>
            <p:nvPr/>
          </p:nvCxnSpPr>
          <p:spPr>
            <a:xfrm flipV="1">
              <a:off x="1965707" y="6242051"/>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1" name="Straight Connector 1030">
              <a:extLst>
                <a:ext uri="{FF2B5EF4-FFF2-40B4-BE49-F238E27FC236}">
                  <a16:creationId xmlns:a16="http://schemas.microsoft.com/office/drawing/2014/main" id="{6ECB5F4D-D0C0-02F3-0435-D0134816B98F}"/>
                </a:ext>
              </a:extLst>
            </p:cNvPr>
            <p:cNvCxnSpPr>
              <a:cxnSpLocks/>
              <a:endCxn id="9" idx="2"/>
            </p:cNvCxnSpPr>
            <p:nvPr/>
          </p:nvCxnSpPr>
          <p:spPr>
            <a:xfrm flipV="1">
              <a:off x="1970483" y="6089651"/>
              <a:ext cx="139090" cy="2704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2" name="Straight Connector 1031">
              <a:extLst>
                <a:ext uri="{FF2B5EF4-FFF2-40B4-BE49-F238E27FC236}">
                  <a16:creationId xmlns:a16="http://schemas.microsoft.com/office/drawing/2014/main" id="{8C4F7142-8233-1486-91D7-8353B49E24DE}"/>
                </a:ext>
              </a:extLst>
            </p:cNvPr>
            <p:cNvCxnSpPr>
              <a:cxnSpLocks/>
              <a:endCxn id="8" idx="2"/>
            </p:cNvCxnSpPr>
            <p:nvPr/>
          </p:nvCxnSpPr>
          <p:spPr>
            <a:xfrm flipV="1">
              <a:off x="1965708" y="5937251"/>
              <a:ext cx="143865" cy="4290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3" name="Straight Connector 1032">
              <a:extLst>
                <a:ext uri="{FF2B5EF4-FFF2-40B4-BE49-F238E27FC236}">
                  <a16:creationId xmlns:a16="http://schemas.microsoft.com/office/drawing/2014/main" id="{636AF638-1404-0A59-598C-287C82FCAAEF}"/>
                </a:ext>
              </a:extLst>
            </p:cNvPr>
            <p:cNvCxnSpPr>
              <a:cxnSpLocks/>
              <a:stCxn id="8" idx="2"/>
              <a:endCxn id="20" idx="6"/>
            </p:cNvCxnSpPr>
            <p:nvPr/>
          </p:nvCxnSpPr>
          <p:spPr>
            <a:xfrm flipH="1" flipV="1">
              <a:off x="1965038" y="5754717"/>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4" name="Straight Connector 1033">
              <a:extLst>
                <a:ext uri="{FF2B5EF4-FFF2-40B4-BE49-F238E27FC236}">
                  <a16:creationId xmlns:a16="http://schemas.microsoft.com/office/drawing/2014/main" id="{074FF181-5AC0-BF3E-9C46-0D02C59EF44A}"/>
                </a:ext>
              </a:extLst>
            </p:cNvPr>
            <p:cNvCxnSpPr>
              <a:cxnSpLocks/>
              <a:stCxn id="9" idx="2"/>
            </p:cNvCxnSpPr>
            <p:nvPr/>
          </p:nvCxnSpPr>
          <p:spPr>
            <a:xfrm flipH="1" flipV="1">
              <a:off x="1969650" y="5759650"/>
              <a:ext cx="139923" cy="33000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01B152D7-5234-7B9A-48AC-31E39AFAE6B1}"/>
                </a:ext>
              </a:extLst>
            </p:cNvPr>
            <p:cNvCxnSpPr>
              <a:cxnSpLocks/>
              <a:endCxn id="20" idx="6"/>
            </p:cNvCxnSpPr>
            <p:nvPr/>
          </p:nvCxnSpPr>
          <p:spPr>
            <a:xfrm flipH="1" flipV="1">
              <a:off x="1965038" y="5754717"/>
              <a:ext cx="143865" cy="48902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6" name="Straight Connector 1035">
              <a:extLst>
                <a:ext uri="{FF2B5EF4-FFF2-40B4-BE49-F238E27FC236}">
                  <a16:creationId xmlns:a16="http://schemas.microsoft.com/office/drawing/2014/main" id="{D6EECF8D-F3F0-CEDC-15A8-0C164E9B27A4}"/>
                </a:ext>
              </a:extLst>
            </p:cNvPr>
            <p:cNvCxnSpPr>
              <a:cxnSpLocks/>
            </p:cNvCxnSpPr>
            <p:nvPr/>
          </p:nvCxnSpPr>
          <p:spPr>
            <a:xfrm flipH="1" flipV="1">
              <a:off x="1970088" y="5902251"/>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CA88C115-B180-21F5-56A1-7E269C72111B}"/>
                </a:ext>
              </a:extLst>
            </p:cNvPr>
            <p:cNvCxnSpPr>
              <a:cxnSpLocks/>
            </p:cNvCxnSpPr>
            <p:nvPr/>
          </p:nvCxnSpPr>
          <p:spPr>
            <a:xfrm flipH="1" flipV="1">
              <a:off x="1974700" y="5907184"/>
              <a:ext cx="139923" cy="33000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8" name="Straight Connector 1037">
              <a:extLst>
                <a:ext uri="{FF2B5EF4-FFF2-40B4-BE49-F238E27FC236}">
                  <a16:creationId xmlns:a16="http://schemas.microsoft.com/office/drawing/2014/main" id="{2CE61075-ADFD-AFEF-A562-3F4664DF66E9}"/>
                </a:ext>
              </a:extLst>
            </p:cNvPr>
            <p:cNvCxnSpPr>
              <a:cxnSpLocks/>
            </p:cNvCxnSpPr>
            <p:nvPr/>
          </p:nvCxnSpPr>
          <p:spPr>
            <a:xfrm flipH="1" flipV="1">
              <a:off x="1969418" y="6070647"/>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9" name="Straight Connector 1038">
              <a:extLst>
                <a:ext uri="{FF2B5EF4-FFF2-40B4-BE49-F238E27FC236}">
                  <a16:creationId xmlns:a16="http://schemas.microsoft.com/office/drawing/2014/main" id="{FF5F295F-1D2C-58E5-FB1E-A0BE1358B948}"/>
                </a:ext>
              </a:extLst>
            </p:cNvPr>
            <p:cNvCxnSpPr>
              <a:cxnSpLocks/>
            </p:cNvCxnSpPr>
            <p:nvPr/>
          </p:nvCxnSpPr>
          <p:spPr>
            <a:xfrm flipV="1">
              <a:off x="1966282" y="6093878"/>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0" name="Straight Connector 1039">
              <a:extLst>
                <a:ext uri="{FF2B5EF4-FFF2-40B4-BE49-F238E27FC236}">
                  <a16:creationId xmlns:a16="http://schemas.microsoft.com/office/drawing/2014/main" id="{A4CA8D3F-D169-507C-44F6-1C99E1654C98}"/>
                </a:ext>
              </a:extLst>
            </p:cNvPr>
            <p:cNvCxnSpPr>
              <a:cxnSpLocks/>
            </p:cNvCxnSpPr>
            <p:nvPr/>
          </p:nvCxnSpPr>
          <p:spPr>
            <a:xfrm flipV="1">
              <a:off x="1971058" y="5941478"/>
              <a:ext cx="139090" cy="2704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1" name="Straight Connector 1040">
              <a:extLst>
                <a:ext uri="{FF2B5EF4-FFF2-40B4-BE49-F238E27FC236}">
                  <a16:creationId xmlns:a16="http://schemas.microsoft.com/office/drawing/2014/main" id="{77F6350A-E3E7-79EE-5A06-E18EC1BE9F5A}"/>
                </a:ext>
              </a:extLst>
            </p:cNvPr>
            <p:cNvCxnSpPr>
              <a:cxnSpLocks/>
            </p:cNvCxnSpPr>
            <p:nvPr/>
          </p:nvCxnSpPr>
          <p:spPr>
            <a:xfrm flipV="1">
              <a:off x="1963462" y="5948616"/>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88" name="TextBox 1587">
            <a:extLst>
              <a:ext uri="{FF2B5EF4-FFF2-40B4-BE49-F238E27FC236}">
                <a16:creationId xmlns:a16="http://schemas.microsoft.com/office/drawing/2014/main" id="{8BE8B76B-4260-2BFD-9E65-81CD58B23C4F}"/>
              </a:ext>
            </a:extLst>
          </p:cNvPr>
          <p:cNvSpPr txBox="1"/>
          <p:nvPr/>
        </p:nvSpPr>
        <p:spPr>
          <a:xfrm>
            <a:off x="496334" y="5025005"/>
            <a:ext cx="3404547" cy="923330"/>
          </a:xfrm>
          <a:prstGeom prst="rect">
            <a:avLst/>
          </a:prstGeom>
          <a:noFill/>
        </p:spPr>
        <p:txBody>
          <a:bodyPr wrap="square" rtlCol="0">
            <a:spAutoFit/>
          </a:bodyPr>
          <a:lstStyle/>
          <a:p>
            <a:r>
              <a:rPr lang="en-GB"/>
              <a:t>Gene Regulatory Network represented by an Artificial Neural Network (ANN)</a:t>
            </a:r>
          </a:p>
        </p:txBody>
      </p:sp>
      <p:sp>
        <p:nvSpPr>
          <p:cNvPr id="1591" name="TextBox 1590">
            <a:extLst>
              <a:ext uri="{FF2B5EF4-FFF2-40B4-BE49-F238E27FC236}">
                <a16:creationId xmlns:a16="http://schemas.microsoft.com/office/drawing/2014/main" id="{5C3CF690-3B59-F57B-3090-4832DDAD3F2B}"/>
              </a:ext>
            </a:extLst>
          </p:cNvPr>
          <p:cNvSpPr txBox="1"/>
          <p:nvPr/>
        </p:nvSpPr>
        <p:spPr>
          <a:xfrm>
            <a:off x="4315701" y="5757155"/>
            <a:ext cx="3945622" cy="646331"/>
          </a:xfrm>
          <a:prstGeom prst="rect">
            <a:avLst/>
          </a:prstGeom>
          <a:noFill/>
        </p:spPr>
        <p:txBody>
          <a:bodyPr wrap="square" rtlCol="0">
            <a:spAutoFit/>
          </a:bodyPr>
          <a:lstStyle/>
          <a:p>
            <a:r>
              <a:rPr lang="en-GB"/>
              <a:t>Each cell has a set of genes i.e. its own gene regulatory network</a:t>
            </a:r>
          </a:p>
        </p:txBody>
      </p:sp>
      <p:sp>
        <p:nvSpPr>
          <p:cNvPr id="1592" name="TextBox 1591">
            <a:extLst>
              <a:ext uri="{FF2B5EF4-FFF2-40B4-BE49-F238E27FC236}">
                <a16:creationId xmlns:a16="http://schemas.microsoft.com/office/drawing/2014/main" id="{C900260D-04A3-5C6F-713C-D2594FE997D3}"/>
              </a:ext>
            </a:extLst>
          </p:cNvPr>
          <p:cNvSpPr txBox="1"/>
          <p:nvPr/>
        </p:nvSpPr>
        <p:spPr>
          <a:xfrm>
            <a:off x="9657498" y="2364169"/>
            <a:ext cx="2278124" cy="3139321"/>
          </a:xfrm>
          <a:prstGeom prst="rect">
            <a:avLst/>
          </a:prstGeom>
          <a:noFill/>
        </p:spPr>
        <p:txBody>
          <a:bodyPr wrap="none" rtlCol="0">
            <a:spAutoFit/>
          </a:bodyPr>
          <a:lstStyle/>
          <a:p>
            <a:r>
              <a:rPr lang="en-GB"/>
              <a:t>Environment includes:</a:t>
            </a:r>
          </a:p>
          <a:p>
            <a:endParaRPr lang="en-GB"/>
          </a:p>
          <a:p>
            <a:r>
              <a:rPr lang="en-GB"/>
              <a:t>Loads</a:t>
            </a:r>
          </a:p>
          <a:p>
            <a:r>
              <a:rPr lang="en-GB"/>
              <a:t>Constraints</a:t>
            </a:r>
          </a:p>
          <a:p>
            <a:r>
              <a:rPr lang="en-GB"/>
              <a:t>      Stress</a:t>
            </a:r>
          </a:p>
          <a:p>
            <a:r>
              <a:rPr lang="en-GB"/>
              <a:t>      Deflections</a:t>
            </a:r>
          </a:p>
          <a:p>
            <a:r>
              <a:rPr lang="en-GB"/>
              <a:t>      Symmetry</a:t>
            </a:r>
          </a:p>
          <a:p>
            <a:r>
              <a:rPr lang="en-GB"/>
              <a:t>Objectives </a:t>
            </a:r>
          </a:p>
          <a:p>
            <a:r>
              <a:rPr lang="en-GB"/>
              <a:t>      Mass</a:t>
            </a:r>
          </a:p>
          <a:p>
            <a:r>
              <a:rPr lang="en-GB"/>
              <a:t>      Cost</a:t>
            </a:r>
          </a:p>
          <a:p>
            <a:r>
              <a:rPr lang="en-GB"/>
              <a:t>      Schedule</a:t>
            </a:r>
          </a:p>
        </p:txBody>
      </p:sp>
      <p:grpSp>
        <p:nvGrpSpPr>
          <p:cNvPr id="1599" name="Group 1598">
            <a:extLst>
              <a:ext uri="{FF2B5EF4-FFF2-40B4-BE49-F238E27FC236}">
                <a16:creationId xmlns:a16="http://schemas.microsoft.com/office/drawing/2014/main" id="{84E2C019-582F-1921-3F59-3E724369250C}"/>
              </a:ext>
            </a:extLst>
          </p:cNvPr>
          <p:cNvGrpSpPr/>
          <p:nvPr/>
        </p:nvGrpSpPr>
        <p:grpSpPr>
          <a:xfrm rot="5400000">
            <a:off x="5331577" y="1335755"/>
            <a:ext cx="502936" cy="489962"/>
            <a:chOff x="1300018" y="5625957"/>
            <a:chExt cx="920392" cy="896648"/>
          </a:xfrm>
        </p:grpSpPr>
        <p:sp>
          <p:nvSpPr>
            <p:cNvPr id="1600" name="Oval 1599">
              <a:extLst>
                <a:ext uri="{FF2B5EF4-FFF2-40B4-BE49-F238E27FC236}">
                  <a16:creationId xmlns:a16="http://schemas.microsoft.com/office/drawing/2014/main" id="{211068AB-76C2-D527-E4C1-C55C3B636F7D}"/>
                </a:ext>
              </a:extLst>
            </p:cNvPr>
            <p:cNvSpPr/>
            <p:nvPr/>
          </p:nvSpPr>
          <p:spPr>
            <a:xfrm>
              <a:off x="1300018" y="57756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1" name="Oval 1600">
              <a:extLst>
                <a:ext uri="{FF2B5EF4-FFF2-40B4-BE49-F238E27FC236}">
                  <a16:creationId xmlns:a16="http://schemas.microsoft.com/office/drawing/2014/main" id="{35865051-86F0-4053-4A1F-95CB8B7DB6A3}"/>
                </a:ext>
              </a:extLst>
            </p:cNvPr>
            <p:cNvSpPr/>
            <p:nvPr/>
          </p:nvSpPr>
          <p:spPr>
            <a:xfrm>
              <a:off x="1300018" y="59280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2" name="Oval 1601">
              <a:extLst>
                <a:ext uri="{FF2B5EF4-FFF2-40B4-BE49-F238E27FC236}">
                  <a16:creationId xmlns:a16="http://schemas.microsoft.com/office/drawing/2014/main" id="{50216C4F-7F95-7D6F-F309-B3AF340629DE}"/>
                </a:ext>
              </a:extLst>
            </p:cNvPr>
            <p:cNvSpPr/>
            <p:nvPr/>
          </p:nvSpPr>
          <p:spPr>
            <a:xfrm>
              <a:off x="1300018" y="60804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3" name="Oval 1602">
              <a:extLst>
                <a:ext uri="{FF2B5EF4-FFF2-40B4-BE49-F238E27FC236}">
                  <a16:creationId xmlns:a16="http://schemas.microsoft.com/office/drawing/2014/main" id="{4D10CB61-6D85-D9BB-9001-D77A179612B4}"/>
                </a:ext>
              </a:extLst>
            </p:cNvPr>
            <p:cNvSpPr/>
            <p:nvPr/>
          </p:nvSpPr>
          <p:spPr>
            <a:xfrm>
              <a:off x="1300018" y="62328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4" name="Oval 1603">
              <a:extLst>
                <a:ext uri="{FF2B5EF4-FFF2-40B4-BE49-F238E27FC236}">
                  <a16:creationId xmlns:a16="http://schemas.microsoft.com/office/drawing/2014/main" id="{4CC48AE9-B429-769B-5EFE-A38D61BE6E9F}"/>
                </a:ext>
              </a:extLst>
            </p:cNvPr>
            <p:cNvSpPr/>
            <p:nvPr/>
          </p:nvSpPr>
          <p:spPr>
            <a:xfrm>
              <a:off x="2109573" y="58786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5" name="Oval 1604">
              <a:extLst>
                <a:ext uri="{FF2B5EF4-FFF2-40B4-BE49-F238E27FC236}">
                  <a16:creationId xmlns:a16="http://schemas.microsoft.com/office/drawing/2014/main" id="{C46A9D46-7931-F53B-4A51-2808747BA4B4}"/>
                </a:ext>
              </a:extLst>
            </p:cNvPr>
            <p:cNvSpPr/>
            <p:nvPr/>
          </p:nvSpPr>
          <p:spPr>
            <a:xfrm>
              <a:off x="2109573" y="60310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6" name="Oval 1605">
              <a:extLst>
                <a:ext uri="{FF2B5EF4-FFF2-40B4-BE49-F238E27FC236}">
                  <a16:creationId xmlns:a16="http://schemas.microsoft.com/office/drawing/2014/main" id="{3462DBCD-E38B-89C2-7122-4EE8B40127A2}"/>
                </a:ext>
              </a:extLst>
            </p:cNvPr>
            <p:cNvSpPr/>
            <p:nvPr/>
          </p:nvSpPr>
          <p:spPr>
            <a:xfrm>
              <a:off x="2109573" y="61834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7" name="Oval 1606">
              <a:extLst>
                <a:ext uri="{FF2B5EF4-FFF2-40B4-BE49-F238E27FC236}">
                  <a16:creationId xmlns:a16="http://schemas.microsoft.com/office/drawing/2014/main" id="{8210CC81-3212-57AC-6083-D4FF92C1E71B}"/>
                </a:ext>
              </a:extLst>
            </p:cNvPr>
            <p:cNvSpPr/>
            <p:nvPr/>
          </p:nvSpPr>
          <p:spPr>
            <a:xfrm>
              <a:off x="1599498" y="59482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8" name="Oval 1607">
              <a:extLst>
                <a:ext uri="{FF2B5EF4-FFF2-40B4-BE49-F238E27FC236}">
                  <a16:creationId xmlns:a16="http://schemas.microsoft.com/office/drawing/2014/main" id="{28D7CB41-B7F5-FF22-2142-1834CC305031}"/>
                </a:ext>
              </a:extLst>
            </p:cNvPr>
            <p:cNvSpPr/>
            <p:nvPr/>
          </p:nvSpPr>
          <p:spPr>
            <a:xfrm>
              <a:off x="1599498" y="61006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9" name="Oval 1608">
              <a:extLst>
                <a:ext uri="{FF2B5EF4-FFF2-40B4-BE49-F238E27FC236}">
                  <a16:creationId xmlns:a16="http://schemas.microsoft.com/office/drawing/2014/main" id="{FDF92651-22A9-238B-3DBF-B274C6F1D19E}"/>
                </a:ext>
              </a:extLst>
            </p:cNvPr>
            <p:cNvSpPr/>
            <p:nvPr/>
          </p:nvSpPr>
          <p:spPr>
            <a:xfrm>
              <a:off x="1599498" y="62530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0" name="Oval 1609">
              <a:extLst>
                <a:ext uri="{FF2B5EF4-FFF2-40B4-BE49-F238E27FC236}">
                  <a16:creationId xmlns:a16="http://schemas.microsoft.com/office/drawing/2014/main" id="{1C147CD4-1C99-21BF-1424-B780FA1AEE81}"/>
                </a:ext>
              </a:extLst>
            </p:cNvPr>
            <p:cNvSpPr/>
            <p:nvPr/>
          </p:nvSpPr>
          <p:spPr>
            <a:xfrm>
              <a:off x="1599498" y="64054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1" name="Oval 1610">
              <a:extLst>
                <a:ext uri="{FF2B5EF4-FFF2-40B4-BE49-F238E27FC236}">
                  <a16:creationId xmlns:a16="http://schemas.microsoft.com/office/drawing/2014/main" id="{D523A5DE-F8C8-DCDA-68E5-2F54889E7F8B}"/>
                </a:ext>
              </a:extLst>
            </p:cNvPr>
            <p:cNvSpPr/>
            <p:nvPr/>
          </p:nvSpPr>
          <p:spPr>
            <a:xfrm>
              <a:off x="1599498" y="5625957"/>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2" name="Oval 1611">
              <a:extLst>
                <a:ext uri="{FF2B5EF4-FFF2-40B4-BE49-F238E27FC236}">
                  <a16:creationId xmlns:a16="http://schemas.microsoft.com/office/drawing/2014/main" id="{80879BA3-E8C1-9989-6A3F-8B8079ECA0BE}"/>
                </a:ext>
              </a:extLst>
            </p:cNvPr>
            <p:cNvSpPr/>
            <p:nvPr/>
          </p:nvSpPr>
          <p:spPr>
            <a:xfrm>
              <a:off x="1599498" y="5778357"/>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3" name="Oval 1612">
              <a:extLst>
                <a:ext uri="{FF2B5EF4-FFF2-40B4-BE49-F238E27FC236}">
                  <a16:creationId xmlns:a16="http://schemas.microsoft.com/office/drawing/2014/main" id="{DA0346ED-D0CA-C769-BA93-B2B85897E765}"/>
                </a:ext>
              </a:extLst>
            </p:cNvPr>
            <p:cNvSpPr/>
            <p:nvPr/>
          </p:nvSpPr>
          <p:spPr>
            <a:xfrm>
              <a:off x="1854201" y="60183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4" name="Oval 1613">
              <a:extLst>
                <a:ext uri="{FF2B5EF4-FFF2-40B4-BE49-F238E27FC236}">
                  <a16:creationId xmlns:a16="http://schemas.microsoft.com/office/drawing/2014/main" id="{29F8529D-6A35-A813-1573-A4E54625ED6B}"/>
                </a:ext>
              </a:extLst>
            </p:cNvPr>
            <p:cNvSpPr/>
            <p:nvPr/>
          </p:nvSpPr>
          <p:spPr>
            <a:xfrm>
              <a:off x="1854201" y="61707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5" name="Oval 1614">
              <a:extLst>
                <a:ext uri="{FF2B5EF4-FFF2-40B4-BE49-F238E27FC236}">
                  <a16:creationId xmlns:a16="http://schemas.microsoft.com/office/drawing/2014/main" id="{864EE63C-4569-961B-83C2-4E038F39F6FC}"/>
                </a:ext>
              </a:extLst>
            </p:cNvPr>
            <p:cNvSpPr/>
            <p:nvPr/>
          </p:nvSpPr>
          <p:spPr>
            <a:xfrm>
              <a:off x="1854201" y="63231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6" name="Oval 1615">
              <a:extLst>
                <a:ext uri="{FF2B5EF4-FFF2-40B4-BE49-F238E27FC236}">
                  <a16:creationId xmlns:a16="http://schemas.microsoft.com/office/drawing/2014/main" id="{0EF19239-768A-0E65-F31C-138583984CFF}"/>
                </a:ext>
              </a:extLst>
            </p:cNvPr>
            <p:cNvSpPr/>
            <p:nvPr/>
          </p:nvSpPr>
          <p:spPr>
            <a:xfrm>
              <a:off x="1854201" y="5696123"/>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7" name="Oval 1616">
              <a:extLst>
                <a:ext uri="{FF2B5EF4-FFF2-40B4-BE49-F238E27FC236}">
                  <a16:creationId xmlns:a16="http://schemas.microsoft.com/office/drawing/2014/main" id="{20643DA6-A5D5-18CE-36FE-4910F672F232}"/>
                </a:ext>
              </a:extLst>
            </p:cNvPr>
            <p:cNvSpPr/>
            <p:nvPr/>
          </p:nvSpPr>
          <p:spPr>
            <a:xfrm>
              <a:off x="1854201" y="5848523"/>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18" name="Straight Connector 1617">
              <a:extLst>
                <a:ext uri="{FF2B5EF4-FFF2-40B4-BE49-F238E27FC236}">
                  <a16:creationId xmlns:a16="http://schemas.microsoft.com/office/drawing/2014/main" id="{4934E4D4-641A-3B7D-96E3-64AAC20A19AF}"/>
                </a:ext>
              </a:extLst>
            </p:cNvPr>
            <p:cNvCxnSpPr>
              <a:cxnSpLocks/>
              <a:stCxn id="1603" idx="6"/>
              <a:endCxn id="1608" idx="2"/>
            </p:cNvCxnSpPr>
            <p:nvPr/>
          </p:nvCxnSpPr>
          <p:spPr>
            <a:xfrm flipV="1">
              <a:off x="1410855" y="6159212"/>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9" name="Straight Connector 1618">
              <a:extLst>
                <a:ext uri="{FF2B5EF4-FFF2-40B4-BE49-F238E27FC236}">
                  <a16:creationId xmlns:a16="http://schemas.microsoft.com/office/drawing/2014/main" id="{0BB26524-2779-5B63-E8C5-881068BE17BA}"/>
                </a:ext>
              </a:extLst>
            </p:cNvPr>
            <p:cNvCxnSpPr>
              <a:cxnSpLocks/>
            </p:cNvCxnSpPr>
            <p:nvPr/>
          </p:nvCxnSpPr>
          <p:spPr>
            <a:xfrm flipV="1">
              <a:off x="1410854" y="6002554"/>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0" name="Straight Connector 1619">
              <a:extLst>
                <a:ext uri="{FF2B5EF4-FFF2-40B4-BE49-F238E27FC236}">
                  <a16:creationId xmlns:a16="http://schemas.microsoft.com/office/drawing/2014/main" id="{B171750B-2E6C-5C58-B35A-E13E67F5EAE2}"/>
                </a:ext>
              </a:extLst>
            </p:cNvPr>
            <p:cNvCxnSpPr>
              <a:cxnSpLocks/>
            </p:cNvCxnSpPr>
            <p:nvPr/>
          </p:nvCxnSpPr>
          <p:spPr>
            <a:xfrm flipV="1">
              <a:off x="1410854" y="5845896"/>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1" name="Straight Connector 1620">
              <a:extLst>
                <a:ext uri="{FF2B5EF4-FFF2-40B4-BE49-F238E27FC236}">
                  <a16:creationId xmlns:a16="http://schemas.microsoft.com/office/drawing/2014/main" id="{933CBDA6-5471-FA1A-5F4D-35CAF41D8433}"/>
                </a:ext>
              </a:extLst>
            </p:cNvPr>
            <p:cNvCxnSpPr>
              <a:cxnSpLocks/>
            </p:cNvCxnSpPr>
            <p:nvPr/>
          </p:nvCxnSpPr>
          <p:spPr>
            <a:xfrm flipV="1">
              <a:off x="1410854" y="5679859"/>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2" name="Straight Connector 1621">
              <a:extLst>
                <a:ext uri="{FF2B5EF4-FFF2-40B4-BE49-F238E27FC236}">
                  <a16:creationId xmlns:a16="http://schemas.microsoft.com/office/drawing/2014/main" id="{91EBCC52-D104-8674-5750-349931ECE268}"/>
                </a:ext>
              </a:extLst>
            </p:cNvPr>
            <p:cNvCxnSpPr>
              <a:cxnSpLocks/>
              <a:endCxn id="1612" idx="2"/>
            </p:cNvCxnSpPr>
            <p:nvPr/>
          </p:nvCxnSpPr>
          <p:spPr>
            <a:xfrm>
              <a:off x="1410854" y="581625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3" name="Straight Connector 1622">
              <a:extLst>
                <a:ext uri="{FF2B5EF4-FFF2-40B4-BE49-F238E27FC236}">
                  <a16:creationId xmlns:a16="http://schemas.microsoft.com/office/drawing/2014/main" id="{047EC98A-6243-86F9-E6BE-279A088EBFB1}"/>
                </a:ext>
              </a:extLst>
            </p:cNvPr>
            <p:cNvCxnSpPr>
              <a:cxnSpLocks/>
            </p:cNvCxnSpPr>
            <p:nvPr/>
          </p:nvCxnSpPr>
          <p:spPr>
            <a:xfrm>
              <a:off x="1410853" y="597263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4" name="Straight Connector 1623">
              <a:extLst>
                <a:ext uri="{FF2B5EF4-FFF2-40B4-BE49-F238E27FC236}">
                  <a16:creationId xmlns:a16="http://schemas.microsoft.com/office/drawing/2014/main" id="{C37C8009-1D3B-6941-4320-57950D02FD60}"/>
                </a:ext>
              </a:extLst>
            </p:cNvPr>
            <p:cNvCxnSpPr>
              <a:cxnSpLocks/>
            </p:cNvCxnSpPr>
            <p:nvPr/>
          </p:nvCxnSpPr>
          <p:spPr>
            <a:xfrm>
              <a:off x="1410853" y="6138729"/>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5" name="Straight Connector 1624">
              <a:extLst>
                <a:ext uri="{FF2B5EF4-FFF2-40B4-BE49-F238E27FC236}">
                  <a16:creationId xmlns:a16="http://schemas.microsoft.com/office/drawing/2014/main" id="{E1404844-B3A1-7DDD-6E5F-FF6E6112E54A}"/>
                </a:ext>
              </a:extLst>
            </p:cNvPr>
            <p:cNvCxnSpPr>
              <a:cxnSpLocks/>
            </p:cNvCxnSpPr>
            <p:nvPr/>
          </p:nvCxnSpPr>
          <p:spPr>
            <a:xfrm>
              <a:off x="1407777" y="629286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6" name="Straight Connector 1625">
              <a:extLst>
                <a:ext uri="{FF2B5EF4-FFF2-40B4-BE49-F238E27FC236}">
                  <a16:creationId xmlns:a16="http://schemas.microsoft.com/office/drawing/2014/main" id="{90549762-6788-A62B-E0CB-00990FD43FF1}"/>
                </a:ext>
              </a:extLst>
            </p:cNvPr>
            <p:cNvCxnSpPr>
              <a:cxnSpLocks/>
              <a:endCxn id="1607" idx="2"/>
            </p:cNvCxnSpPr>
            <p:nvPr/>
          </p:nvCxnSpPr>
          <p:spPr>
            <a:xfrm>
              <a:off x="1407777" y="5817007"/>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7" name="Straight Connector 1626">
              <a:extLst>
                <a:ext uri="{FF2B5EF4-FFF2-40B4-BE49-F238E27FC236}">
                  <a16:creationId xmlns:a16="http://schemas.microsoft.com/office/drawing/2014/main" id="{35106D46-C4E1-5335-9102-2A2FB2CC8B8B}"/>
                </a:ext>
              </a:extLst>
            </p:cNvPr>
            <p:cNvCxnSpPr>
              <a:cxnSpLocks/>
            </p:cNvCxnSpPr>
            <p:nvPr/>
          </p:nvCxnSpPr>
          <p:spPr>
            <a:xfrm>
              <a:off x="1412686" y="5973600"/>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8" name="Straight Connector 1627">
              <a:extLst>
                <a:ext uri="{FF2B5EF4-FFF2-40B4-BE49-F238E27FC236}">
                  <a16:creationId xmlns:a16="http://schemas.microsoft.com/office/drawing/2014/main" id="{7821005F-C4C0-7084-CC69-63E292B76EE4}"/>
                </a:ext>
              </a:extLst>
            </p:cNvPr>
            <p:cNvCxnSpPr>
              <a:cxnSpLocks/>
            </p:cNvCxnSpPr>
            <p:nvPr/>
          </p:nvCxnSpPr>
          <p:spPr>
            <a:xfrm>
              <a:off x="1408667" y="6138729"/>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9" name="Straight Connector 1628">
              <a:extLst>
                <a:ext uri="{FF2B5EF4-FFF2-40B4-BE49-F238E27FC236}">
                  <a16:creationId xmlns:a16="http://schemas.microsoft.com/office/drawing/2014/main" id="{A86903D7-FBBB-8D6C-ADC2-B71255CF84B5}"/>
                </a:ext>
              </a:extLst>
            </p:cNvPr>
            <p:cNvCxnSpPr>
              <a:cxnSpLocks/>
              <a:endCxn id="1610" idx="2"/>
            </p:cNvCxnSpPr>
            <p:nvPr/>
          </p:nvCxnSpPr>
          <p:spPr>
            <a:xfrm>
              <a:off x="1412685" y="6295147"/>
              <a:ext cx="186813" cy="16886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0" name="Straight Connector 1629">
              <a:extLst>
                <a:ext uri="{FF2B5EF4-FFF2-40B4-BE49-F238E27FC236}">
                  <a16:creationId xmlns:a16="http://schemas.microsoft.com/office/drawing/2014/main" id="{B0DAEB60-F934-6C1A-55F5-CDD8EDD42BA0}"/>
                </a:ext>
              </a:extLst>
            </p:cNvPr>
            <p:cNvCxnSpPr>
              <a:cxnSpLocks/>
              <a:endCxn id="1608" idx="2"/>
            </p:cNvCxnSpPr>
            <p:nvPr/>
          </p:nvCxnSpPr>
          <p:spPr>
            <a:xfrm>
              <a:off x="1412685" y="5821200"/>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1" name="Straight Connector 1630">
              <a:extLst>
                <a:ext uri="{FF2B5EF4-FFF2-40B4-BE49-F238E27FC236}">
                  <a16:creationId xmlns:a16="http://schemas.microsoft.com/office/drawing/2014/main" id="{5A69A5F9-59FF-F320-C7D4-B1C371D8BB09}"/>
                </a:ext>
              </a:extLst>
            </p:cNvPr>
            <p:cNvCxnSpPr>
              <a:cxnSpLocks/>
            </p:cNvCxnSpPr>
            <p:nvPr/>
          </p:nvCxnSpPr>
          <p:spPr>
            <a:xfrm>
              <a:off x="1407776" y="5964544"/>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2" name="Straight Connector 1631">
              <a:extLst>
                <a:ext uri="{FF2B5EF4-FFF2-40B4-BE49-F238E27FC236}">
                  <a16:creationId xmlns:a16="http://schemas.microsoft.com/office/drawing/2014/main" id="{0EF287F7-94BC-A487-6BF6-3774FE49F71A}"/>
                </a:ext>
              </a:extLst>
            </p:cNvPr>
            <p:cNvCxnSpPr>
              <a:cxnSpLocks/>
            </p:cNvCxnSpPr>
            <p:nvPr/>
          </p:nvCxnSpPr>
          <p:spPr>
            <a:xfrm>
              <a:off x="1407776" y="6131048"/>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3" name="Straight Connector 1632">
              <a:extLst>
                <a:ext uri="{FF2B5EF4-FFF2-40B4-BE49-F238E27FC236}">
                  <a16:creationId xmlns:a16="http://schemas.microsoft.com/office/drawing/2014/main" id="{270B9BA1-728E-50FE-14C5-D6B2F0D8CD23}"/>
                </a:ext>
              </a:extLst>
            </p:cNvPr>
            <p:cNvCxnSpPr>
              <a:cxnSpLocks/>
              <a:endCxn id="1609" idx="2"/>
            </p:cNvCxnSpPr>
            <p:nvPr/>
          </p:nvCxnSpPr>
          <p:spPr>
            <a:xfrm>
              <a:off x="1422503" y="5835840"/>
              <a:ext cx="176995" cy="47577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4" name="Straight Connector 1633">
              <a:extLst>
                <a:ext uri="{FF2B5EF4-FFF2-40B4-BE49-F238E27FC236}">
                  <a16:creationId xmlns:a16="http://schemas.microsoft.com/office/drawing/2014/main" id="{60F450F3-B84E-EFAE-3B38-074EE0ACAAE8}"/>
                </a:ext>
              </a:extLst>
            </p:cNvPr>
            <p:cNvCxnSpPr>
              <a:cxnSpLocks/>
            </p:cNvCxnSpPr>
            <p:nvPr/>
          </p:nvCxnSpPr>
          <p:spPr>
            <a:xfrm>
              <a:off x="1417594" y="5982788"/>
              <a:ext cx="176995" cy="47577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5" name="Straight Connector 1634">
              <a:extLst>
                <a:ext uri="{FF2B5EF4-FFF2-40B4-BE49-F238E27FC236}">
                  <a16:creationId xmlns:a16="http://schemas.microsoft.com/office/drawing/2014/main" id="{4F50E2AB-8093-BCAC-DD85-3DEAA72BC7E1}"/>
                </a:ext>
              </a:extLst>
            </p:cNvPr>
            <p:cNvCxnSpPr>
              <a:cxnSpLocks/>
              <a:endCxn id="1607" idx="2"/>
            </p:cNvCxnSpPr>
            <p:nvPr/>
          </p:nvCxnSpPr>
          <p:spPr>
            <a:xfrm flipV="1">
              <a:off x="1401037" y="6006812"/>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6" name="Straight Connector 1635">
              <a:extLst>
                <a:ext uri="{FF2B5EF4-FFF2-40B4-BE49-F238E27FC236}">
                  <a16:creationId xmlns:a16="http://schemas.microsoft.com/office/drawing/2014/main" id="{A47E5191-875F-0143-6A9F-CF3716134C9D}"/>
                </a:ext>
              </a:extLst>
            </p:cNvPr>
            <p:cNvCxnSpPr>
              <a:cxnSpLocks/>
            </p:cNvCxnSpPr>
            <p:nvPr/>
          </p:nvCxnSpPr>
          <p:spPr>
            <a:xfrm flipV="1">
              <a:off x="1413136" y="5835408"/>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7" name="Straight Connector 1636">
              <a:extLst>
                <a:ext uri="{FF2B5EF4-FFF2-40B4-BE49-F238E27FC236}">
                  <a16:creationId xmlns:a16="http://schemas.microsoft.com/office/drawing/2014/main" id="{A9CD3433-3E21-233C-87EB-AF3EC6E0DB0F}"/>
                </a:ext>
              </a:extLst>
            </p:cNvPr>
            <p:cNvCxnSpPr>
              <a:cxnSpLocks/>
            </p:cNvCxnSpPr>
            <p:nvPr/>
          </p:nvCxnSpPr>
          <p:spPr>
            <a:xfrm flipV="1">
              <a:off x="1410558" y="5679629"/>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8" name="Straight Connector 1637">
              <a:extLst>
                <a:ext uri="{FF2B5EF4-FFF2-40B4-BE49-F238E27FC236}">
                  <a16:creationId xmlns:a16="http://schemas.microsoft.com/office/drawing/2014/main" id="{4FD1A33D-3A2B-E057-2518-91770EACF213}"/>
                </a:ext>
              </a:extLst>
            </p:cNvPr>
            <p:cNvCxnSpPr>
              <a:cxnSpLocks/>
              <a:endCxn id="1611" idx="2"/>
            </p:cNvCxnSpPr>
            <p:nvPr/>
          </p:nvCxnSpPr>
          <p:spPr>
            <a:xfrm flipV="1">
              <a:off x="1411150" y="5684551"/>
              <a:ext cx="188348" cy="60503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9" name="Straight Connector 1638">
              <a:extLst>
                <a:ext uri="{FF2B5EF4-FFF2-40B4-BE49-F238E27FC236}">
                  <a16:creationId xmlns:a16="http://schemas.microsoft.com/office/drawing/2014/main" id="{362579BB-9F7E-F90C-91D2-D42D549BE5E3}"/>
                </a:ext>
              </a:extLst>
            </p:cNvPr>
            <p:cNvCxnSpPr>
              <a:cxnSpLocks/>
              <a:endCxn id="1616" idx="2"/>
            </p:cNvCxnSpPr>
            <p:nvPr/>
          </p:nvCxnSpPr>
          <p:spPr>
            <a:xfrm>
              <a:off x="1710335" y="5675484"/>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0" name="Straight Connector 1639">
              <a:extLst>
                <a:ext uri="{FF2B5EF4-FFF2-40B4-BE49-F238E27FC236}">
                  <a16:creationId xmlns:a16="http://schemas.microsoft.com/office/drawing/2014/main" id="{41934EB6-D07F-0D13-1FEA-2BC65FF42F89}"/>
                </a:ext>
              </a:extLst>
            </p:cNvPr>
            <p:cNvCxnSpPr>
              <a:cxnSpLocks/>
              <a:endCxn id="1617" idx="2"/>
            </p:cNvCxnSpPr>
            <p:nvPr/>
          </p:nvCxnSpPr>
          <p:spPr>
            <a:xfrm>
              <a:off x="1710334" y="5675484"/>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1" name="Straight Connector 1640">
              <a:extLst>
                <a:ext uri="{FF2B5EF4-FFF2-40B4-BE49-F238E27FC236}">
                  <a16:creationId xmlns:a16="http://schemas.microsoft.com/office/drawing/2014/main" id="{77A515EC-93A3-EB88-992D-8302B3CC5F9B}"/>
                </a:ext>
              </a:extLst>
            </p:cNvPr>
            <p:cNvCxnSpPr>
              <a:cxnSpLocks/>
              <a:endCxn id="1613" idx="2"/>
            </p:cNvCxnSpPr>
            <p:nvPr/>
          </p:nvCxnSpPr>
          <p:spPr>
            <a:xfrm>
              <a:off x="1710333" y="5676812"/>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2" name="Straight Connector 1641">
              <a:extLst>
                <a:ext uri="{FF2B5EF4-FFF2-40B4-BE49-F238E27FC236}">
                  <a16:creationId xmlns:a16="http://schemas.microsoft.com/office/drawing/2014/main" id="{C7F14280-E5CA-61AB-DD49-A837BC3469CB}"/>
                </a:ext>
              </a:extLst>
            </p:cNvPr>
            <p:cNvCxnSpPr>
              <a:cxnSpLocks/>
              <a:stCxn id="1611" idx="6"/>
            </p:cNvCxnSpPr>
            <p:nvPr/>
          </p:nvCxnSpPr>
          <p:spPr>
            <a:xfrm>
              <a:off x="1710335" y="5684551"/>
              <a:ext cx="148777" cy="54183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3" name="Straight Connector 1642">
              <a:extLst>
                <a:ext uri="{FF2B5EF4-FFF2-40B4-BE49-F238E27FC236}">
                  <a16:creationId xmlns:a16="http://schemas.microsoft.com/office/drawing/2014/main" id="{16FF0317-013F-58DF-6095-004144749B44}"/>
                </a:ext>
              </a:extLst>
            </p:cNvPr>
            <p:cNvCxnSpPr>
              <a:cxnSpLocks/>
              <a:endCxn id="1615" idx="2"/>
            </p:cNvCxnSpPr>
            <p:nvPr/>
          </p:nvCxnSpPr>
          <p:spPr>
            <a:xfrm flipV="1">
              <a:off x="1710334" y="6381778"/>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4" name="Straight Connector 1643">
              <a:extLst>
                <a:ext uri="{FF2B5EF4-FFF2-40B4-BE49-F238E27FC236}">
                  <a16:creationId xmlns:a16="http://schemas.microsoft.com/office/drawing/2014/main" id="{37A891B5-1FBF-1F27-2803-2BE575C81898}"/>
                </a:ext>
              </a:extLst>
            </p:cNvPr>
            <p:cNvCxnSpPr>
              <a:cxnSpLocks/>
              <a:endCxn id="1614" idx="2"/>
            </p:cNvCxnSpPr>
            <p:nvPr/>
          </p:nvCxnSpPr>
          <p:spPr>
            <a:xfrm flipV="1">
              <a:off x="1715110" y="6229378"/>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5" name="Straight Connector 1644">
              <a:extLst>
                <a:ext uri="{FF2B5EF4-FFF2-40B4-BE49-F238E27FC236}">
                  <a16:creationId xmlns:a16="http://schemas.microsoft.com/office/drawing/2014/main" id="{B1392CAC-D590-AA6F-4F1B-FE0238A66B23}"/>
                </a:ext>
              </a:extLst>
            </p:cNvPr>
            <p:cNvCxnSpPr>
              <a:cxnSpLocks/>
              <a:stCxn id="1610" idx="6"/>
            </p:cNvCxnSpPr>
            <p:nvPr/>
          </p:nvCxnSpPr>
          <p:spPr>
            <a:xfrm flipV="1">
              <a:off x="1710335" y="6072995"/>
              <a:ext cx="143171" cy="3910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6" name="Straight Connector 1645">
              <a:extLst>
                <a:ext uri="{FF2B5EF4-FFF2-40B4-BE49-F238E27FC236}">
                  <a16:creationId xmlns:a16="http://schemas.microsoft.com/office/drawing/2014/main" id="{148B2127-32F2-AB5C-A61C-517CD2EBD220}"/>
                </a:ext>
              </a:extLst>
            </p:cNvPr>
            <p:cNvCxnSpPr>
              <a:cxnSpLocks/>
              <a:stCxn id="1610" idx="6"/>
            </p:cNvCxnSpPr>
            <p:nvPr/>
          </p:nvCxnSpPr>
          <p:spPr>
            <a:xfrm flipV="1">
              <a:off x="1710335" y="5907822"/>
              <a:ext cx="141458" cy="55619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7" name="Straight Connector 1646">
              <a:extLst>
                <a:ext uri="{FF2B5EF4-FFF2-40B4-BE49-F238E27FC236}">
                  <a16:creationId xmlns:a16="http://schemas.microsoft.com/office/drawing/2014/main" id="{868EA9BB-EBD3-9A92-2EB0-F7BFD481F6FE}"/>
                </a:ext>
              </a:extLst>
            </p:cNvPr>
            <p:cNvCxnSpPr>
              <a:cxnSpLocks/>
            </p:cNvCxnSpPr>
            <p:nvPr/>
          </p:nvCxnSpPr>
          <p:spPr>
            <a:xfrm>
              <a:off x="1711017" y="5832519"/>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8" name="Straight Connector 1647">
              <a:extLst>
                <a:ext uri="{FF2B5EF4-FFF2-40B4-BE49-F238E27FC236}">
                  <a16:creationId xmlns:a16="http://schemas.microsoft.com/office/drawing/2014/main" id="{34F6C6C0-A05C-7C6D-EACC-7E7FD4BCB986}"/>
                </a:ext>
              </a:extLst>
            </p:cNvPr>
            <p:cNvCxnSpPr>
              <a:cxnSpLocks/>
            </p:cNvCxnSpPr>
            <p:nvPr/>
          </p:nvCxnSpPr>
          <p:spPr>
            <a:xfrm>
              <a:off x="1711016" y="5832519"/>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9" name="Straight Connector 1648">
              <a:extLst>
                <a:ext uri="{FF2B5EF4-FFF2-40B4-BE49-F238E27FC236}">
                  <a16:creationId xmlns:a16="http://schemas.microsoft.com/office/drawing/2014/main" id="{46AD1C55-EFE2-C4EC-383D-D6CCFF5CA3C0}"/>
                </a:ext>
              </a:extLst>
            </p:cNvPr>
            <p:cNvCxnSpPr>
              <a:cxnSpLocks/>
            </p:cNvCxnSpPr>
            <p:nvPr/>
          </p:nvCxnSpPr>
          <p:spPr>
            <a:xfrm>
              <a:off x="1711015" y="5833847"/>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0" name="Straight Connector 1649">
              <a:extLst>
                <a:ext uri="{FF2B5EF4-FFF2-40B4-BE49-F238E27FC236}">
                  <a16:creationId xmlns:a16="http://schemas.microsoft.com/office/drawing/2014/main" id="{62B5F3A8-7605-3E2B-4686-9223D66D764C}"/>
                </a:ext>
              </a:extLst>
            </p:cNvPr>
            <p:cNvCxnSpPr>
              <a:cxnSpLocks/>
            </p:cNvCxnSpPr>
            <p:nvPr/>
          </p:nvCxnSpPr>
          <p:spPr>
            <a:xfrm>
              <a:off x="1711017" y="5841586"/>
              <a:ext cx="148777" cy="54183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1" name="Straight Connector 1650">
              <a:extLst>
                <a:ext uri="{FF2B5EF4-FFF2-40B4-BE49-F238E27FC236}">
                  <a16:creationId xmlns:a16="http://schemas.microsoft.com/office/drawing/2014/main" id="{B27FEF0B-897F-0FC7-5518-95B4A1C7145C}"/>
                </a:ext>
              </a:extLst>
            </p:cNvPr>
            <p:cNvCxnSpPr>
              <a:cxnSpLocks/>
            </p:cNvCxnSpPr>
            <p:nvPr/>
          </p:nvCxnSpPr>
          <p:spPr>
            <a:xfrm>
              <a:off x="1708619" y="5993641"/>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2" name="Straight Connector 1651">
              <a:extLst>
                <a:ext uri="{FF2B5EF4-FFF2-40B4-BE49-F238E27FC236}">
                  <a16:creationId xmlns:a16="http://schemas.microsoft.com/office/drawing/2014/main" id="{26A0EEE5-5EF4-AA0D-E927-F3328BCD6A32}"/>
                </a:ext>
              </a:extLst>
            </p:cNvPr>
            <p:cNvCxnSpPr>
              <a:cxnSpLocks/>
            </p:cNvCxnSpPr>
            <p:nvPr/>
          </p:nvCxnSpPr>
          <p:spPr>
            <a:xfrm>
              <a:off x="1708618" y="5993641"/>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3" name="Straight Connector 1652">
              <a:extLst>
                <a:ext uri="{FF2B5EF4-FFF2-40B4-BE49-F238E27FC236}">
                  <a16:creationId xmlns:a16="http://schemas.microsoft.com/office/drawing/2014/main" id="{1C0F5540-E727-22EB-876F-2DBEAEF09F56}"/>
                </a:ext>
              </a:extLst>
            </p:cNvPr>
            <p:cNvCxnSpPr>
              <a:cxnSpLocks/>
            </p:cNvCxnSpPr>
            <p:nvPr/>
          </p:nvCxnSpPr>
          <p:spPr>
            <a:xfrm>
              <a:off x="1708617" y="5994969"/>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4" name="Straight Connector 1653">
              <a:extLst>
                <a:ext uri="{FF2B5EF4-FFF2-40B4-BE49-F238E27FC236}">
                  <a16:creationId xmlns:a16="http://schemas.microsoft.com/office/drawing/2014/main" id="{A9DFD2CE-8D68-67AA-0C9D-C450ACF3DD7A}"/>
                </a:ext>
              </a:extLst>
            </p:cNvPr>
            <p:cNvCxnSpPr>
              <a:cxnSpLocks/>
            </p:cNvCxnSpPr>
            <p:nvPr/>
          </p:nvCxnSpPr>
          <p:spPr>
            <a:xfrm>
              <a:off x="1713412" y="6157950"/>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5" name="Straight Connector 1654">
              <a:extLst>
                <a:ext uri="{FF2B5EF4-FFF2-40B4-BE49-F238E27FC236}">
                  <a16:creationId xmlns:a16="http://schemas.microsoft.com/office/drawing/2014/main" id="{7623644F-417E-5CF1-CADA-A91BAE84C3DD}"/>
                </a:ext>
              </a:extLst>
            </p:cNvPr>
            <p:cNvCxnSpPr>
              <a:cxnSpLocks/>
            </p:cNvCxnSpPr>
            <p:nvPr/>
          </p:nvCxnSpPr>
          <p:spPr>
            <a:xfrm>
              <a:off x="1713411" y="6157950"/>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6" name="Straight Connector 1655">
              <a:extLst>
                <a:ext uri="{FF2B5EF4-FFF2-40B4-BE49-F238E27FC236}">
                  <a16:creationId xmlns:a16="http://schemas.microsoft.com/office/drawing/2014/main" id="{63A370EE-729B-CACA-6CE5-1A3240F8301B}"/>
                </a:ext>
              </a:extLst>
            </p:cNvPr>
            <p:cNvCxnSpPr>
              <a:cxnSpLocks/>
            </p:cNvCxnSpPr>
            <p:nvPr/>
          </p:nvCxnSpPr>
          <p:spPr>
            <a:xfrm>
              <a:off x="1707927" y="6294708"/>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7" name="Straight Connector 1656">
              <a:extLst>
                <a:ext uri="{FF2B5EF4-FFF2-40B4-BE49-F238E27FC236}">
                  <a16:creationId xmlns:a16="http://schemas.microsoft.com/office/drawing/2014/main" id="{877978CF-2F21-1666-9D3A-17CB5C9924B5}"/>
                </a:ext>
              </a:extLst>
            </p:cNvPr>
            <p:cNvCxnSpPr>
              <a:cxnSpLocks/>
            </p:cNvCxnSpPr>
            <p:nvPr/>
          </p:nvCxnSpPr>
          <p:spPr>
            <a:xfrm flipV="1">
              <a:off x="1709298" y="6213867"/>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8" name="Straight Connector 1657">
              <a:extLst>
                <a:ext uri="{FF2B5EF4-FFF2-40B4-BE49-F238E27FC236}">
                  <a16:creationId xmlns:a16="http://schemas.microsoft.com/office/drawing/2014/main" id="{9196E10D-DDC1-2A4F-CAD1-3D14A57CF4FA}"/>
                </a:ext>
              </a:extLst>
            </p:cNvPr>
            <p:cNvCxnSpPr>
              <a:cxnSpLocks/>
            </p:cNvCxnSpPr>
            <p:nvPr/>
          </p:nvCxnSpPr>
          <p:spPr>
            <a:xfrm flipV="1">
              <a:off x="1714074" y="6061467"/>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9" name="Straight Connector 1658">
              <a:extLst>
                <a:ext uri="{FF2B5EF4-FFF2-40B4-BE49-F238E27FC236}">
                  <a16:creationId xmlns:a16="http://schemas.microsoft.com/office/drawing/2014/main" id="{F44D3646-A42A-CFA3-C1A7-F77CEB5B27D4}"/>
                </a:ext>
              </a:extLst>
            </p:cNvPr>
            <p:cNvCxnSpPr>
              <a:cxnSpLocks/>
            </p:cNvCxnSpPr>
            <p:nvPr/>
          </p:nvCxnSpPr>
          <p:spPr>
            <a:xfrm flipV="1">
              <a:off x="1709299" y="5905084"/>
              <a:ext cx="143171" cy="3910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0" name="Straight Connector 1659">
              <a:extLst>
                <a:ext uri="{FF2B5EF4-FFF2-40B4-BE49-F238E27FC236}">
                  <a16:creationId xmlns:a16="http://schemas.microsoft.com/office/drawing/2014/main" id="{802CAB1C-62D6-F64F-5DE6-00BD55A10DBA}"/>
                </a:ext>
              </a:extLst>
            </p:cNvPr>
            <p:cNvCxnSpPr>
              <a:cxnSpLocks/>
            </p:cNvCxnSpPr>
            <p:nvPr/>
          </p:nvCxnSpPr>
          <p:spPr>
            <a:xfrm flipV="1">
              <a:off x="1709299" y="5739911"/>
              <a:ext cx="141458" cy="55619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1" name="Straight Connector 1660">
              <a:extLst>
                <a:ext uri="{FF2B5EF4-FFF2-40B4-BE49-F238E27FC236}">
                  <a16:creationId xmlns:a16="http://schemas.microsoft.com/office/drawing/2014/main" id="{55F1495E-7742-7F20-E931-02D82C09BA25}"/>
                </a:ext>
              </a:extLst>
            </p:cNvPr>
            <p:cNvCxnSpPr>
              <a:cxnSpLocks/>
            </p:cNvCxnSpPr>
            <p:nvPr/>
          </p:nvCxnSpPr>
          <p:spPr>
            <a:xfrm flipV="1">
              <a:off x="1716480" y="6076647"/>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2" name="Straight Connector 1661">
              <a:extLst>
                <a:ext uri="{FF2B5EF4-FFF2-40B4-BE49-F238E27FC236}">
                  <a16:creationId xmlns:a16="http://schemas.microsoft.com/office/drawing/2014/main" id="{E6ABFC3B-E602-F81F-FF7A-4DE38ED35984}"/>
                </a:ext>
              </a:extLst>
            </p:cNvPr>
            <p:cNvCxnSpPr>
              <a:cxnSpLocks/>
            </p:cNvCxnSpPr>
            <p:nvPr/>
          </p:nvCxnSpPr>
          <p:spPr>
            <a:xfrm flipV="1">
              <a:off x="1708970" y="5913739"/>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3" name="Straight Connector 1662">
              <a:extLst>
                <a:ext uri="{FF2B5EF4-FFF2-40B4-BE49-F238E27FC236}">
                  <a16:creationId xmlns:a16="http://schemas.microsoft.com/office/drawing/2014/main" id="{EF3698B7-AF8C-E513-4547-5BFB0F0D1604}"/>
                </a:ext>
              </a:extLst>
            </p:cNvPr>
            <p:cNvCxnSpPr>
              <a:cxnSpLocks/>
            </p:cNvCxnSpPr>
            <p:nvPr/>
          </p:nvCxnSpPr>
          <p:spPr>
            <a:xfrm flipV="1">
              <a:off x="1713746" y="5761339"/>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4" name="Straight Connector 1663">
              <a:extLst>
                <a:ext uri="{FF2B5EF4-FFF2-40B4-BE49-F238E27FC236}">
                  <a16:creationId xmlns:a16="http://schemas.microsoft.com/office/drawing/2014/main" id="{4C0E72CE-2B51-F69E-960A-2A320761FC01}"/>
                </a:ext>
              </a:extLst>
            </p:cNvPr>
            <p:cNvCxnSpPr>
              <a:cxnSpLocks/>
            </p:cNvCxnSpPr>
            <p:nvPr/>
          </p:nvCxnSpPr>
          <p:spPr>
            <a:xfrm flipV="1">
              <a:off x="1716375" y="5749376"/>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5" name="Straight Connector 1664">
              <a:extLst>
                <a:ext uri="{FF2B5EF4-FFF2-40B4-BE49-F238E27FC236}">
                  <a16:creationId xmlns:a16="http://schemas.microsoft.com/office/drawing/2014/main" id="{D9A17035-720E-81FE-B359-0DFA958A1506}"/>
                </a:ext>
              </a:extLst>
            </p:cNvPr>
            <p:cNvCxnSpPr>
              <a:cxnSpLocks/>
              <a:endCxn id="1606" idx="2"/>
            </p:cNvCxnSpPr>
            <p:nvPr/>
          </p:nvCxnSpPr>
          <p:spPr>
            <a:xfrm flipV="1">
              <a:off x="1965707" y="6242051"/>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6" name="Straight Connector 1665">
              <a:extLst>
                <a:ext uri="{FF2B5EF4-FFF2-40B4-BE49-F238E27FC236}">
                  <a16:creationId xmlns:a16="http://schemas.microsoft.com/office/drawing/2014/main" id="{120B6206-32A1-8AD1-5073-83111B6BAC6A}"/>
                </a:ext>
              </a:extLst>
            </p:cNvPr>
            <p:cNvCxnSpPr>
              <a:cxnSpLocks/>
              <a:endCxn id="1605" idx="2"/>
            </p:cNvCxnSpPr>
            <p:nvPr/>
          </p:nvCxnSpPr>
          <p:spPr>
            <a:xfrm flipV="1">
              <a:off x="1970483" y="6089651"/>
              <a:ext cx="139090" cy="2704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7" name="Straight Connector 1666">
              <a:extLst>
                <a:ext uri="{FF2B5EF4-FFF2-40B4-BE49-F238E27FC236}">
                  <a16:creationId xmlns:a16="http://schemas.microsoft.com/office/drawing/2014/main" id="{23B71F19-35DF-70C3-4040-7F99B734BF11}"/>
                </a:ext>
              </a:extLst>
            </p:cNvPr>
            <p:cNvCxnSpPr>
              <a:cxnSpLocks/>
              <a:endCxn id="1604" idx="2"/>
            </p:cNvCxnSpPr>
            <p:nvPr/>
          </p:nvCxnSpPr>
          <p:spPr>
            <a:xfrm flipV="1">
              <a:off x="1965708" y="5937251"/>
              <a:ext cx="143865" cy="4290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8" name="Straight Connector 1667">
              <a:extLst>
                <a:ext uri="{FF2B5EF4-FFF2-40B4-BE49-F238E27FC236}">
                  <a16:creationId xmlns:a16="http://schemas.microsoft.com/office/drawing/2014/main" id="{51E83EA8-3D44-78DD-3615-E58C47B2E910}"/>
                </a:ext>
              </a:extLst>
            </p:cNvPr>
            <p:cNvCxnSpPr>
              <a:cxnSpLocks/>
              <a:stCxn id="1604" idx="2"/>
              <a:endCxn id="1616" idx="6"/>
            </p:cNvCxnSpPr>
            <p:nvPr/>
          </p:nvCxnSpPr>
          <p:spPr>
            <a:xfrm flipH="1" flipV="1">
              <a:off x="1965038" y="5754717"/>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9" name="Straight Connector 1668">
              <a:extLst>
                <a:ext uri="{FF2B5EF4-FFF2-40B4-BE49-F238E27FC236}">
                  <a16:creationId xmlns:a16="http://schemas.microsoft.com/office/drawing/2014/main" id="{3489BD31-3045-0EE1-9250-E50292CD1AE4}"/>
                </a:ext>
              </a:extLst>
            </p:cNvPr>
            <p:cNvCxnSpPr>
              <a:cxnSpLocks/>
              <a:stCxn id="1605" idx="2"/>
            </p:cNvCxnSpPr>
            <p:nvPr/>
          </p:nvCxnSpPr>
          <p:spPr>
            <a:xfrm flipH="1" flipV="1">
              <a:off x="1969650" y="5759650"/>
              <a:ext cx="139923" cy="33000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0" name="Straight Connector 1669">
              <a:extLst>
                <a:ext uri="{FF2B5EF4-FFF2-40B4-BE49-F238E27FC236}">
                  <a16:creationId xmlns:a16="http://schemas.microsoft.com/office/drawing/2014/main" id="{B872BD9F-287F-1134-023B-B369C44C4067}"/>
                </a:ext>
              </a:extLst>
            </p:cNvPr>
            <p:cNvCxnSpPr>
              <a:cxnSpLocks/>
              <a:endCxn id="1616" idx="6"/>
            </p:cNvCxnSpPr>
            <p:nvPr/>
          </p:nvCxnSpPr>
          <p:spPr>
            <a:xfrm flipH="1" flipV="1">
              <a:off x="1965038" y="5754717"/>
              <a:ext cx="143865" cy="48902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1" name="Straight Connector 1670">
              <a:extLst>
                <a:ext uri="{FF2B5EF4-FFF2-40B4-BE49-F238E27FC236}">
                  <a16:creationId xmlns:a16="http://schemas.microsoft.com/office/drawing/2014/main" id="{986DA004-1F20-84A0-74B8-3EA3B00629E0}"/>
                </a:ext>
              </a:extLst>
            </p:cNvPr>
            <p:cNvCxnSpPr>
              <a:cxnSpLocks/>
            </p:cNvCxnSpPr>
            <p:nvPr/>
          </p:nvCxnSpPr>
          <p:spPr>
            <a:xfrm flipH="1" flipV="1">
              <a:off x="1970088" y="5902251"/>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2" name="Straight Connector 1671">
              <a:extLst>
                <a:ext uri="{FF2B5EF4-FFF2-40B4-BE49-F238E27FC236}">
                  <a16:creationId xmlns:a16="http://schemas.microsoft.com/office/drawing/2014/main" id="{50B3111A-5E9A-9506-D037-54E83B97BC30}"/>
                </a:ext>
              </a:extLst>
            </p:cNvPr>
            <p:cNvCxnSpPr>
              <a:cxnSpLocks/>
            </p:cNvCxnSpPr>
            <p:nvPr/>
          </p:nvCxnSpPr>
          <p:spPr>
            <a:xfrm flipH="1" flipV="1">
              <a:off x="1974700" y="5907184"/>
              <a:ext cx="139923" cy="33000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3" name="Straight Connector 1672">
              <a:extLst>
                <a:ext uri="{FF2B5EF4-FFF2-40B4-BE49-F238E27FC236}">
                  <a16:creationId xmlns:a16="http://schemas.microsoft.com/office/drawing/2014/main" id="{0B160352-28E2-24ED-48D7-596A70A23C3C}"/>
                </a:ext>
              </a:extLst>
            </p:cNvPr>
            <p:cNvCxnSpPr>
              <a:cxnSpLocks/>
            </p:cNvCxnSpPr>
            <p:nvPr/>
          </p:nvCxnSpPr>
          <p:spPr>
            <a:xfrm flipH="1" flipV="1">
              <a:off x="1969418" y="6070647"/>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4" name="Straight Connector 1673">
              <a:extLst>
                <a:ext uri="{FF2B5EF4-FFF2-40B4-BE49-F238E27FC236}">
                  <a16:creationId xmlns:a16="http://schemas.microsoft.com/office/drawing/2014/main" id="{0020D21B-476F-73BA-1516-ECBB04505D0D}"/>
                </a:ext>
              </a:extLst>
            </p:cNvPr>
            <p:cNvCxnSpPr>
              <a:cxnSpLocks/>
            </p:cNvCxnSpPr>
            <p:nvPr/>
          </p:nvCxnSpPr>
          <p:spPr>
            <a:xfrm flipV="1">
              <a:off x="1966282" y="6093878"/>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5" name="Straight Connector 1674">
              <a:extLst>
                <a:ext uri="{FF2B5EF4-FFF2-40B4-BE49-F238E27FC236}">
                  <a16:creationId xmlns:a16="http://schemas.microsoft.com/office/drawing/2014/main" id="{BD0C0EA6-A17C-2C15-F673-C5BFA5D12E3E}"/>
                </a:ext>
              </a:extLst>
            </p:cNvPr>
            <p:cNvCxnSpPr>
              <a:cxnSpLocks/>
            </p:cNvCxnSpPr>
            <p:nvPr/>
          </p:nvCxnSpPr>
          <p:spPr>
            <a:xfrm flipV="1">
              <a:off x="1971058" y="5941478"/>
              <a:ext cx="139090" cy="2704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6" name="Straight Connector 1675">
              <a:extLst>
                <a:ext uri="{FF2B5EF4-FFF2-40B4-BE49-F238E27FC236}">
                  <a16:creationId xmlns:a16="http://schemas.microsoft.com/office/drawing/2014/main" id="{7395947C-B09D-B51B-53E6-ADBBDCD8C410}"/>
                </a:ext>
              </a:extLst>
            </p:cNvPr>
            <p:cNvCxnSpPr>
              <a:cxnSpLocks/>
            </p:cNvCxnSpPr>
            <p:nvPr/>
          </p:nvCxnSpPr>
          <p:spPr>
            <a:xfrm flipV="1">
              <a:off x="1963462" y="5948616"/>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677" name="Straight Arrow Connector 1676">
            <a:extLst>
              <a:ext uri="{FF2B5EF4-FFF2-40B4-BE49-F238E27FC236}">
                <a16:creationId xmlns:a16="http://schemas.microsoft.com/office/drawing/2014/main" id="{9BC8A633-2B2E-26AD-6889-F532B5F05529}"/>
              </a:ext>
            </a:extLst>
          </p:cNvPr>
          <p:cNvCxnSpPr/>
          <p:nvPr/>
        </p:nvCxnSpPr>
        <p:spPr>
          <a:xfrm flipH="1">
            <a:off x="5203239" y="1922406"/>
            <a:ext cx="210065" cy="9319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78" name="Straight Arrow Connector 1677">
            <a:extLst>
              <a:ext uri="{FF2B5EF4-FFF2-40B4-BE49-F238E27FC236}">
                <a16:creationId xmlns:a16="http://schemas.microsoft.com/office/drawing/2014/main" id="{1F735B2F-F533-E739-C022-BB69CEA0F2F5}"/>
              </a:ext>
            </a:extLst>
          </p:cNvPr>
          <p:cNvCxnSpPr>
            <a:cxnSpLocks/>
          </p:cNvCxnSpPr>
          <p:nvPr/>
        </p:nvCxnSpPr>
        <p:spPr>
          <a:xfrm>
            <a:off x="5641904" y="1970874"/>
            <a:ext cx="140043" cy="7269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79" name="Straight Arrow Connector 1678">
            <a:extLst>
              <a:ext uri="{FF2B5EF4-FFF2-40B4-BE49-F238E27FC236}">
                <a16:creationId xmlns:a16="http://schemas.microsoft.com/office/drawing/2014/main" id="{ADBA36C6-AA83-69FB-FD1A-931F6E7120A8}"/>
              </a:ext>
            </a:extLst>
          </p:cNvPr>
          <p:cNvCxnSpPr>
            <a:cxnSpLocks/>
          </p:cNvCxnSpPr>
          <p:nvPr/>
        </p:nvCxnSpPr>
        <p:spPr>
          <a:xfrm>
            <a:off x="5781947" y="1822593"/>
            <a:ext cx="862915" cy="8752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89" name="Straight Arrow Connector 1588">
            <a:extLst>
              <a:ext uri="{FF2B5EF4-FFF2-40B4-BE49-F238E27FC236}">
                <a16:creationId xmlns:a16="http://schemas.microsoft.com/office/drawing/2014/main" id="{0D112616-55D8-97E8-A823-453910195114}"/>
              </a:ext>
            </a:extLst>
          </p:cNvPr>
          <p:cNvCxnSpPr>
            <a:cxnSpLocks/>
          </p:cNvCxnSpPr>
          <p:nvPr/>
        </p:nvCxnSpPr>
        <p:spPr>
          <a:xfrm flipV="1">
            <a:off x="7663520" y="2697863"/>
            <a:ext cx="1016872" cy="67419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90" name="Straight Arrow Connector 1589">
            <a:extLst>
              <a:ext uri="{FF2B5EF4-FFF2-40B4-BE49-F238E27FC236}">
                <a16:creationId xmlns:a16="http://schemas.microsoft.com/office/drawing/2014/main" id="{4F6369E8-A2E1-932A-9033-3C1D60C8BE4D}"/>
              </a:ext>
            </a:extLst>
          </p:cNvPr>
          <p:cNvCxnSpPr>
            <a:cxnSpLocks/>
          </p:cNvCxnSpPr>
          <p:nvPr/>
        </p:nvCxnSpPr>
        <p:spPr>
          <a:xfrm>
            <a:off x="7198391" y="3957770"/>
            <a:ext cx="1092832" cy="3671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86" name="Isosceles Triangle 1685">
            <a:extLst>
              <a:ext uri="{FF2B5EF4-FFF2-40B4-BE49-F238E27FC236}">
                <a16:creationId xmlns:a16="http://schemas.microsoft.com/office/drawing/2014/main" id="{41CA6C9B-D637-78E9-6B31-20BDC481CDF6}"/>
              </a:ext>
            </a:extLst>
          </p:cNvPr>
          <p:cNvSpPr/>
          <p:nvPr/>
        </p:nvSpPr>
        <p:spPr>
          <a:xfrm rot="18027309">
            <a:off x="6108148" y="4601366"/>
            <a:ext cx="360728" cy="313008"/>
          </a:xfrm>
          <a:prstGeom prst="triangl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cxnSp>
        <p:nvCxnSpPr>
          <p:cNvPr id="1688" name="Straight Arrow Connector 1687">
            <a:extLst>
              <a:ext uri="{FF2B5EF4-FFF2-40B4-BE49-F238E27FC236}">
                <a16:creationId xmlns:a16="http://schemas.microsoft.com/office/drawing/2014/main" id="{FD54007D-3F1E-8850-C74A-604E201E29B7}"/>
              </a:ext>
            </a:extLst>
          </p:cNvPr>
          <p:cNvCxnSpPr/>
          <p:nvPr/>
        </p:nvCxnSpPr>
        <p:spPr>
          <a:xfrm flipH="1" flipV="1">
            <a:off x="6415088" y="4864894"/>
            <a:ext cx="647700" cy="5460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89" name="TextBox 1688">
            <a:extLst>
              <a:ext uri="{FF2B5EF4-FFF2-40B4-BE49-F238E27FC236}">
                <a16:creationId xmlns:a16="http://schemas.microsoft.com/office/drawing/2014/main" id="{DE8A67F7-37C7-CB12-6F5D-83B13B63246D}"/>
              </a:ext>
            </a:extLst>
          </p:cNvPr>
          <p:cNvSpPr txBox="1"/>
          <p:nvPr/>
        </p:nvSpPr>
        <p:spPr>
          <a:xfrm>
            <a:off x="6913517" y="5046599"/>
            <a:ext cx="1500006" cy="646331"/>
          </a:xfrm>
          <a:prstGeom prst="rect">
            <a:avLst/>
          </a:prstGeom>
          <a:noFill/>
        </p:spPr>
        <p:txBody>
          <a:bodyPr wrap="square" rtlCol="0">
            <a:spAutoFit/>
          </a:bodyPr>
          <a:lstStyle/>
          <a:p>
            <a:r>
              <a:rPr lang="en-GB"/>
              <a:t>Each triangle is a cell</a:t>
            </a:r>
          </a:p>
        </p:txBody>
      </p:sp>
      <p:grpSp>
        <p:nvGrpSpPr>
          <p:cNvPr id="1690" name="Group 1689">
            <a:extLst>
              <a:ext uri="{FF2B5EF4-FFF2-40B4-BE49-F238E27FC236}">
                <a16:creationId xmlns:a16="http://schemas.microsoft.com/office/drawing/2014/main" id="{9CF70593-DD48-A34F-4CD8-725D29864A6F}"/>
              </a:ext>
            </a:extLst>
          </p:cNvPr>
          <p:cNvGrpSpPr/>
          <p:nvPr/>
        </p:nvGrpSpPr>
        <p:grpSpPr>
          <a:xfrm rot="5400000">
            <a:off x="6003898" y="2857530"/>
            <a:ext cx="244077" cy="237781"/>
            <a:chOff x="1300018" y="5625957"/>
            <a:chExt cx="920392" cy="896648"/>
          </a:xfrm>
        </p:grpSpPr>
        <p:sp>
          <p:nvSpPr>
            <p:cNvPr id="1691" name="Oval 1690">
              <a:extLst>
                <a:ext uri="{FF2B5EF4-FFF2-40B4-BE49-F238E27FC236}">
                  <a16:creationId xmlns:a16="http://schemas.microsoft.com/office/drawing/2014/main" id="{314FBE37-E7F4-1F60-4AFC-4BF7D1D5DB8A}"/>
                </a:ext>
              </a:extLst>
            </p:cNvPr>
            <p:cNvSpPr/>
            <p:nvPr/>
          </p:nvSpPr>
          <p:spPr>
            <a:xfrm>
              <a:off x="1300018" y="57756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2" name="Oval 1691">
              <a:extLst>
                <a:ext uri="{FF2B5EF4-FFF2-40B4-BE49-F238E27FC236}">
                  <a16:creationId xmlns:a16="http://schemas.microsoft.com/office/drawing/2014/main" id="{F374ED6A-12EA-5C82-E8C4-EFE87B2383B6}"/>
                </a:ext>
              </a:extLst>
            </p:cNvPr>
            <p:cNvSpPr/>
            <p:nvPr/>
          </p:nvSpPr>
          <p:spPr>
            <a:xfrm>
              <a:off x="1300018" y="59280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3" name="Oval 1692">
              <a:extLst>
                <a:ext uri="{FF2B5EF4-FFF2-40B4-BE49-F238E27FC236}">
                  <a16:creationId xmlns:a16="http://schemas.microsoft.com/office/drawing/2014/main" id="{32BDE936-58E9-DFB5-BC9F-E687C16C2DFE}"/>
                </a:ext>
              </a:extLst>
            </p:cNvPr>
            <p:cNvSpPr/>
            <p:nvPr/>
          </p:nvSpPr>
          <p:spPr>
            <a:xfrm>
              <a:off x="1300018" y="60804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4" name="Oval 1693">
              <a:extLst>
                <a:ext uri="{FF2B5EF4-FFF2-40B4-BE49-F238E27FC236}">
                  <a16:creationId xmlns:a16="http://schemas.microsoft.com/office/drawing/2014/main" id="{194D8561-92F7-BCDE-E4E2-F1377D035A31}"/>
                </a:ext>
              </a:extLst>
            </p:cNvPr>
            <p:cNvSpPr/>
            <p:nvPr/>
          </p:nvSpPr>
          <p:spPr>
            <a:xfrm>
              <a:off x="1300018" y="62328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5" name="Oval 1694">
              <a:extLst>
                <a:ext uri="{FF2B5EF4-FFF2-40B4-BE49-F238E27FC236}">
                  <a16:creationId xmlns:a16="http://schemas.microsoft.com/office/drawing/2014/main" id="{DDC0A067-2ED8-DB66-3884-3478EC826DE5}"/>
                </a:ext>
              </a:extLst>
            </p:cNvPr>
            <p:cNvSpPr/>
            <p:nvPr/>
          </p:nvSpPr>
          <p:spPr>
            <a:xfrm>
              <a:off x="2109573" y="58786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6" name="Oval 1695">
              <a:extLst>
                <a:ext uri="{FF2B5EF4-FFF2-40B4-BE49-F238E27FC236}">
                  <a16:creationId xmlns:a16="http://schemas.microsoft.com/office/drawing/2014/main" id="{5DB968B3-2872-DF49-EED3-C43703B359C2}"/>
                </a:ext>
              </a:extLst>
            </p:cNvPr>
            <p:cNvSpPr/>
            <p:nvPr/>
          </p:nvSpPr>
          <p:spPr>
            <a:xfrm>
              <a:off x="2109573" y="60310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7" name="Oval 1696">
              <a:extLst>
                <a:ext uri="{FF2B5EF4-FFF2-40B4-BE49-F238E27FC236}">
                  <a16:creationId xmlns:a16="http://schemas.microsoft.com/office/drawing/2014/main" id="{75BC2C0A-FA2F-485F-0077-42CCCE51E69C}"/>
                </a:ext>
              </a:extLst>
            </p:cNvPr>
            <p:cNvSpPr/>
            <p:nvPr/>
          </p:nvSpPr>
          <p:spPr>
            <a:xfrm>
              <a:off x="2109573" y="61834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8" name="Oval 1697">
              <a:extLst>
                <a:ext uri="{FF2B5EF4-FFF2-40B4-BE49-F238E27FC236}">
                  <a16:creationId xmlns:a16="http://schemas.microsoft.com/office/drawing/2014/main" id="{3FF76223-3116-681D-2249-6B9424FD02A3}"/>
                </a:ext>
              </a:extLst>
            </p:cNvPr>
            <p:cNvSpPr/>
            <p:nvPr/>
          </p:nvSpPr>
          <p:spPr>
            <a:xfrm>
              <a:off x="1599498" y="59482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9" name="Oval 1698">
              <a:extLst>
                <a:ext uri="{FF2B5EF4-FFF2-40B4-BE49-F238E27FC236}">
                  <a16:creationId xmlns:a16="http://schemas.microsoft.com/office/drawing/2014/main" id="{93409DDC-DBC5-EB4F-7D52-6992B61273DB}"/>
                </a:ext>
              </a:extLst>
            </p:cNvPr>
            <p:cNvSpPr/>
            <p:nvPr/>
          </p:nvSpPr>
          <p:spPr>
            <a:xfrm>
              <a:off x="1599498" y="61006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0" name="Oval 1699">
              <a:extLst>
                <a:ext uri="{FF2B5EF4-FFF2-40B4-BE49-F238E27FC236}">
                  <a16:creationId xmlns:a16="http://schemas.microsoft.com/office/drawing/2014/main" id="{3E15D2C4-D6F3-DD5C-1DD0-B22F5AF2E8E8}"/>
                </a:ext>
              </a:extLst>
            </p:cNvPr>
            <p:cNvSpPr/>
            <p:nvPr/>
          </p:nvSpPr>
          <p:spPr>
            <a:xfrm>
              <a:off x="1599498" y="62530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1" name="Oval 1700">
              <a:extLst>
                <a:ext uri="{FF2B5EF4-FFF2-40B4-BE49-F238E27FC236}">
                  <a16:creationId xmlns:a16="http://schemas.microsoft.com/office/drawing/2014/main" id="{E7507463-2019-5781-3807-C555E50F3BBB}"/>
                </a:ext>
              </a:extLst>
            </p:cNvPr>
            <p:cNvSpPr/>
            <p:nvPr/>
          </p:nvSpPr>
          <p:spPr>
            <a:xfrm>
              <a:off x="1599498" y="64054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2" name="Oval 1701">
              <a:extLst>
                <a:ext uri="{FF2B5EF4-FFF2-40B4-BE49-F238E27FC236}">
                  <a16:creationId xmlns:a16="http://schemas.microsoft.com/office/drawing/2014/main" id="{B896B2B7-B9DE-440E-4934-D1DB73F50C40}"/>
                </a:ext>
              </a:extLst>
            </p:cNvPr>
            <p:cNvSpPr/>
            <p:nvPr/>
          </p:nvSpPr>
          <p:spPr>
            <a:xfrm>
              <a:off x="1599498" y="5625957"/>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3" name="Oval 1702">
              <a:extLst>
                <a:ext uri="{FF2B5EF4-FFF2-40B4-BE49-F238E27FC236}">
                  <a16:creationId xmlns:a16="http://schemas.microsoft.com/office/drawing/2014/main" id="{9324D803-D84F-C87C-91EE-D9C273495E11}"/>
                </a:ext>
              </a:extLst>
            </p:cNvPr>
            <p:cNvSpPr/>
            <p:nvPr/>
          </p:nvSpPr>
          <p:spPr>
            <a:xfrm>
              <a:off x="1599498" y="5778357"/>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4" name="Oval 1703">
              <a:extLst>
                <a:ext uri="{FF2B5EF4-FFF2-40B4-BE49-F238E27FC236}">
                  <a16:creationId xmlns:a16="http://schemas.microsoft.com/office/drawing/2014/main" id="{8BF087FF-FD4B-DBE3-91BB-120A614D0039}"/>
                </a:ext>
              </a:extLst>
            </p:cNvPr>
            <p:cNvSpPr/>
            <p:nvPr/>
          </p:nvSpPr>
          <p:spPr>
            <a:xfrm>
              <a:off x="1854201" y="60183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5" name="Oval 1704">
              <a:extLst>
                <a:ext uri="{FF2B5EF4-FFF2-40B4-BE49-F238E27FC236}">
                  <a16:creationId xmlns:a16="http://schemas.microsoft.com/office/drawing/2014/main" id="{96BDDE7D-62D1-AA07-6597-89C59DF4FD02}"/>
                </a:ext>
              </a:extLst>
            </p:cNvPr>
            <p:cNvSpPr/>
            <p:nvPr/>
          </p:nvSpPr>
          <p:spPr>
            <a:xfrm>
              <a:off x="1854201" y="61707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6" name="Oval 1705">
              <a:extLst>
                <a:ext uri="{FF2B5EF4-FFF2-40B4-BE49-F238E27FC236}">
                  <a16:creationId xmlns:a16="http://schemas.microsoft.com/office/drawing/2014/main" id="{60831B09-5F0F-3268-5FFF-C401C412888D}"/>
                </a:ext>
              </a:extLst>
            </p:cNvPr>
            <p:cNvSpPr/>
            <p:nvPr/>
          </p:nvSpPr>
          <p:spPr>
            <a:xfrm>
              <a:off x="1854201" y="63231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7" name="Oval 1706">
              <a:extLst>
                <a:ext uri="{FF2B5EF4-FFF2-40B4-BE49-F238E27FC236}">
                  <a16:creationId xmlns:a16="http://schemas.microsoft.com/office/drawing/2014/main" id="{7B8E419B-BB51-9091-B062-47AC389550E8}"/>
                </a:ext>
              </a:extLst>
            </p:cNvPr>
            <p:cNvSpPr/>
            <p:nvPr/>
          </p:nvSpPr>
          <p:spPr>
            <a:xfrm>
              <a:off x="1854201" y="5696123"/>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8" name="Oval 1707">
              <a:extLst>
                <a:ext uri="{FF2B5EF4-FFF2-40B4-BE49-F238E27FC236}">
                  <a16:creationId xmlns:a16="http://schemas.microsoft.com/office/drawing/2014/main" id="{410587DD-9C20-A909-299B-CFA91AD20ED9}"/>
                </a:ext>
              </a:extLst>
            </p:cNvPr>
            <p:cNvSpPr/>
            <p:nvPr/>
          </p:nvSpPr>
          <p:spPr>
            <a:xfrm>
              <a:off x="1854201" y="5848523"/>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09" name="Straight Connector 1708">
              <a:extLst>
                <a:ext uri="{FF2B5EF4-FFF2-40B4-BE49-F238E27FC236}">
                  <a16:creationId xmlns:a16="http://schemas.microsoft.com/office/drawing/2014/main" id="{786FF0FB-23E7-434B-D8DB-2B1835CC686F}"/>
                </a:ext>
              </a:extLst>
            </p:cNvPr>
            <p:cNvCxnSpPr>
              <a:cxnSpLocks/>
              <a:stCxn id="1694" idx="6"/>
              <a:endCxn id="1699" idx="2"/>
            </p:cNvCxnSpPr>
            <p:nvPr/>
          </p:nvCxnSpPr>
          <p:spPr>
            <a:xfrm flipV="1">
              <a:off x="1410855" y="6159212"/>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0" name="Straight Connector 1709">
              <a:extLst>
                <a:ext uri="{FF2B5EF4-FFF2-40B4-BE49-F238E27FC236}">
                  <a16:creationId xmlns:a16="http://schemas.microsoft.com/office/drawing/2014/main" id="{AB6B458A-405B-921A-8CAC-4B3BDFA09CB2}"/>
                </a:ext>
              </a:extLst>
            </p:cNvPr>
            <p:cNvCxnSpPr>
              <a:cxnSpLocks/>
            </p:cNvCxnSpPr>
            <p:nvPr/>
          </p:nvCxnSpPr>
          <p:spPr>
            <a:xfrm flipV="1">
              <a:off x="1410854" y="6002554"/>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1" name="Straight Connector 1710">
              <a:extLst>
                <a:ext uri="{FF2B5EF4-FFF2-40B4-BE49-F238E27FC236}">
                  <a16:creationId xmlns:a16="http://schemas.microsoft.com/office/drawing/2014/main" id="{5C26FAB9-C4AC-EBD4-F3E9-B72F90477DFE}"/>
                </a:ext>
              </a:extLst>
            </p:cNvPr>
            <p:cNvCxnSpPr>
              <a:cxnSpLocks/>
            </p:cNvCxnSpPr>
            <p:nvPr/>
          </p:nvCxnSpPr>
          <p:spPr>
            <a:xfrm flipV="1">
              <a:off x="1410854" y="5845896"/>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2" name="Straight Connector 1711">
              <a:extLst>
                <a:ext uri="{FF2B5EF4-FFF2-40B4-BE49-F238E27FC236}">
                  <a16:creationId xmlns:a16="http://schemas.microsoft.com/office/drawing/2014/main" id="{F24B6F1D-BE45-8F25-A32E-73F2C3048A28}"/>
                </a:ext>
              </a:extLst>
            </p:cNvPr>
            <p:cNvCxnSpPr>
              <a:cxnSpLocks/>
            </p:cNvCxnSpPr>
            <p:nvPr/>
          </p:nvCxnSpPr>
          <p:spPr>
            <a:xfrm flipV="1">
              <a:off x="1410854" y="5679859"/>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3" name="Straight Connector 1712">
              <a:extLst>
                <a:ext uri="{FF2B5EF4-FFF2-40B4-BE49-F238E27FC236}">
                  <a16:creationId xmlns:a16="http://schemas.microsoft.com/office/drawing/2014/main" id="{A68A5B4E-8F17-EC71-7208-C0164978716E}"/>
                </a:ext>
              </a:extLst>
            </p:cNvPr>
            <p:cNvCxnSpPr>
              <a:cxnSpLocks/>
              <a:endCxn id="1703" idx="2"/>
            </p:cNvCxnSpPr>
            <p:nvPr/>
          </p:nvCxnSpPr>
          <p:spPr>
            <a:xfrm>
              <a:off x="1410854" y="581625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4" name="Straight Connector 1713">
              <a:extLst>
                <a:ext uri="{FF2B5EF4-FFF2-40B4-BE49-F238E27FC236}">
                  <a16:creationId xmlns:a16="http://schemas.microsoft.com/office/drawing/2014/main" id="{A99B3DCC-FE11-AE20-7C46-B1B95837A224}"/>
                </a:ext>
              </a:extLst>
            </p:cNvPr>
            <p:cNvCxnSpPr>
              <a:cxnSpLocks/>
            </p:cNvCxnSpPr>
            <p:nvPr/>
          </p:nvCxnSpPr>
          <p:spPr>
            <a:xfrm>
              <a:off x="1410853" y="597263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5" name="Straight Connector 1714">
              <a:extLst>
                <a:ext uri="{FF2B5EF4-FFF2-40B4-BE49-F238E27FC236}">
                  <a16:creationId xmlns:a16="http://schemas.microsoft.com/office/drawing/2014/main" id="{41225F8A-7699-1217-E07D-4E085347D130}"/>
                </a:ext>
              </a:extLst>
            </p:cNvPr>
            <p:cNvCxnSpPr>
              <a:cxnSpLocks/>
            </p:cNvCxnSpPr>
            <p:nvPr/>
          </p:nvCxnSpPr>
          <p:spPr>
            <a:xfrm>
              <a:off x="1410853" y="6138729"/>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6" name="Straight Connector 1715">
              <a:extLst>
                <a:ext uri="{FF2B5EF4-FFF2-40B4-BE49-F238E27FC236}">
                  <a16:creationId xmlns:a16="http://schemas.microsoft.com/office/drawing/2014/main" id="{6E3C5786-EE86-8180-DF7B-9CCAE8E50984}"/>
                </a:ext>
              </a:extLst>
            </p:cNvPr>
            <p:cNvCxnSpPr>
              <a:cxnSpLocks/>
            </p:cNvCxnSpPr>
            <p:nvPr/>
          </p:nvCxnSpPr>
          <p:spPr>
            <a:xfrm>
              <a:off x="1407777" y="629286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7" name="Straight Connector 1716">
              <a:extLst>
                <a:ext uri="{FF2B5EF4-FFF2-40B4-BE49-F238E27FC236}">
                  <a16:creationId xmlns:a16="http://schemas.microsoft.com/office/drawing/2014/main" id="{1F38E45F-1045-57DB-5EB8-CCF149FC81EE}"/>
                </a:ext>
              </a:extLst>
            </p:cNvPr>
            <p:cNvCxnSpPr>
              <a:cxnSpLocks/>
              <a:endCxn id="1698" idx="2"/>
            </p:cNvCxnSpPr>
            <p:nvPr/>
          </p:nvCxnSpPr>
          <p:spPr>
            <a:xfrm>
              <a:off x="1407777" y="5817007"/>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8" name="Straight Connector 1717">
              <a:extLst>
                <a:ext uri="{FF2B5EF4-FFF2-40B4-BE49-F238E27FC236}">
                  <a16:creationId xmlns:a16="http://schemas.microsoft.com/office/drawing/2014/main" id="{65ADE2D6-C1B2-0B83-6E8B-1D969B7E02C5}"/>
                </a:ext>
              </a:extLst>
            </p:cNvPr>
            <p:cNvCxnSpPr>
              <a:cxnSpLocks/>
            </p:cNvCxnSpPr>
            <p:nvPr/>
          </p:nvCxnSpPr>
          <p:spPr>
            <a:xfrm>
              <a:off x="1412686" y="5973600"/>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9" name="Straight Connector 1718">
              <a:extLst>
                <a:ext uri="{FF2B5EF4-FFF2-40B4-BE49-F238E27FC236}">
                  <a16:creationId xmlns:a16="http://schemas.microsoft.com/office/drawing/2014/main" id="{E88640DC-C112-176D-46D4-705ADE1E0E8C}"/>
                </a:ext>
              </a:extLst>
            </p:cNvPr>
            <p:cNvCxnSpPr>
              <a:cxnSpLocks/>
            </p:cNvCxnSpPr>
            <p:nvPr/>
          </p:nvCxnSpPr>
          <p:spPr>
            <a:xfrm>
              <a:off x="1408667" y="6138729"/>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0" name="Straight Connector 1719">
              <a:extLst>
                <a:ext uri="{FF2B5EF4-FFF2-40B4-BE49-F238E27FC236}">
                  <a16:creationId xmlns:a16="http://schemas.microsoft.com/office/drawing/2014/main" id="{06F00147-929B-91C7-094E-11097AC27A7D}"/>
                </a:ext>
              </a:extLst>
            </p:cNvPr>
            <p:cNvCxnSpPr>
              <a:cxnSpLocks/>
              <a:endCxn id="1701" idx="2"/>
            </p:cNvCxnSpPr>
            <p:nvPr/>
          </p:nvCxnSpPr>
          <p:spPr>
            <a:xfrm>
              <a:off x="1412685" y="6295147"/>
              <a:ext cx="186813" cy="16886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1" name="Straight Connector 1720">
              <a:extLst>
                <a:ext uri="{FF2B5EF4-FFF2-40B4-BE49-F238E27FC236}">
                  <a16:creationId xmlns:a16="http://schemas.microsoft.com/office/drawing/2014/main" id="{293778BA-513A-8B22-A5BC-A3F5D5A8A738}"/>
                </a:ext>
              </a:extLst>
            </p:cNvPr>
            <p:cNvCxnSpPr>
              <a:cxnSpLocks/>
              <a:endCxn id="1699" idx="2"/>
            </p:cNvCxnSpPr>
            <p:nvPr/>
          </p:nvCxnSpPr>
          <p:spPr>
            <a:xfrm>
              <a:off x="1412685" y="5821200"/>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2" name="Straight Connector 1721">
              <a:extLst>
                <a:ext uri="{FF2B5EF4-FFF2-40B4-BE49-F238E27FC236}">
                  <a16:creationId xmlns:a16="http://schemas.microsoft.com/office/drawing/2014/main" id="{8E1BE5FD-30F5-B143-2DA2-622598762E1F}"/>
                </a:ext>
              </a:extLst>
            </p:cNvPr>
            <p:cNvCxnSpPr>
              <a:cxnSpLocks/>
            </p:cNvCxnSpPr>
            <p:nvPr/>
          </p:nvCxnSpPr>
          <p:spPr>
            <a:xfrm>
              <a:off x="1407776" y="5964544"/>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3" name="Straight Connector 1722">
              <a:extLst>
                <a:ext uri="{FF2B5EF4-FFF2-40B4-BE49-F238E27FC236}">
                  <a16:creationId xmlns:a16="http://schemas.microsoft.com/office/drawing/2014/main" id="{E3B49917-D397-3E9F-4CC2-51F71F8DA1DF}"/>
                </a:ext>
              </a:extLst>
            </p:cNvPr>
            <p:cNvCxnSpPr>
              <a:cxnSpLocks/>
            </p:cNvCxnSpPr>
            <p:nvPr/>
          </p:nvCxnSpPr>
          <p:spPr>
            <a:xfrm>
              <a:off x="1407776" y="6131048"/>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4" name="Straight Connector 1723">
              <a:extLst>
                <a:ext uri="{FF2B5EF4-FFF2-40B4-BE49-F238E27FC236}">
                  <a16:creationId xmlns:a16="http://schemas.microsoft.com/office/drawing/2014/main" id="{B38A6176-2C56-92D8-F822-3A0031D27156}"/>
                </a:ext>
              </a:extLst>
            </p:cNvPr>
            <p:cNvCxnSpPr>
              <a:cxnSpLocks/>
              <a:endCxn id="1700" idx="2"/>
            </p:cNvCxnSpPr>
            <p:nvPr/>
          </p:nvCxnSpPr>
          <p:spPr>
            <a:xfrm>
              <a:off x="1422503" y="5835840"/>
              <a:ext cx="176995" cy="47577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5" name="Straight Connector 1724">
              <a:extLst>
                <a:ext uri="{FF2B5EF4-FFF2-40B4-BE49-F238E27FC236}">
                  <a16:creationId xmlns:a16="http://schemas.microsoft.com/office/drawing/2014/main" id="{3453A602-472A-49D1-ADE9-C12E2096E29B}"/>
                </a:ext>
              </a:extLst>
            </p:cNvPr>
            <p:cNvCxnSpPr>
              <a:cxnSpLocks/>
            </p:cNvCxnSpPr>
            <p:nvPr/>
          </p:nvCxnSpPr>
          <p:spPr>
            <a:xfrm>
              <a:off x="1417594" y="5982788"/>
              <a:ext cx="176995" cy="47577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6" name="Straight Connector 1725">
              <a:extLst>
                <a:ext uri="{FF2B5EF4-FFF2-40B4-BE49-F238E27FC236}">
                  <a16:creationId xmlns:a16="http://schemas.microsoft.com/office/drawing/2014/main" id="{E4346CEE-F4B9-D4EC-B938-90DF7E3DFDF2}"/>
                </a:ext>
              </a:extLst>
            </p:cNvPr>
            <p:cNvCxnSpPr>
              <a:cxnSpLocks/>
              <a:endCxn id="1698" idx="2"/>
            </p:cNvCxnSpPr>
            <p:nvPr/>
          </p:nvCxnSpPr>
          <p:spPr>
            <a:xfrm flipV="1">
              <a:off x="1401037" y="6006812"/>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7" name="Straight Connector 1726">
              <a:extLst>
                <a:ext uri="{FF2B5EF4-FFF2-40B4-BE49-F238E27FC236}">
                  <a16:creationId xmlns:a16="http://schemas.microsoft.com/office/drawing/2014/main" id="{118C1892-F6F6-0E47-E23B-2D9C8419F4BC}"/>
                </a:ext>
              </a:extLst>
            </p:cNvPr>
            <p:cNvCxnSpPr>
              <a:cxnSpLocks/>
            </p:cNvCxnSpPr>
            <p:nvPr/>
          </p:nvCxnSpPr>
          <p:spPr>
            <a:xfrm flipV="1">
              <a:off x="1413136" y="5835408"/>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8" name="Straight Connector 1727">
              <a:extLst>
                <a:ext uri="{FF2B5EF4-FFF2-40B4-BE49-F238E27FC236}">
                  <a16:creationId xmlns:a16="http://schemas.microsoft.com/office/drawing/2014/main" id="{CAF52C5A-8782-598A-7D92-074EA9D4CE45}"/>
                </a:ext>
              </a:extLst>
            </p:cNvPr>
            <p:cNvCxnSpPr>
              <a:cxnSpLocks/>
            </p:cNvCxnSpPr>
            <p:nvPr/>
          </p:nvCxnSpPr>
          <p:spPr>
            <a:xfrm flipV="1">
              <a:off x="1410558" y="5679629"/>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9" name="Straight Connector 1728">
              <a:extLst>
                <a:ext uri="{FF2B5EF4-FFF2-40B4-BE49-F238E27FC236}">
                  <a16:creationId xmlns:a16="http://schemas.microsoft.com/office/drawing/2014/main" id="{886F783E-AB8C-59FB-F626-B59EE715D142}"/>
                </a:ext>
              </a:extLst>
            </p:cNvPr>
            <p:cNvCxnSpPr>
              <a:cxnSpLocks/>
              <a:endCxn id="1702" idx="2"/>
            </p:cNvCxnSpPr>
            <p:nvPr/>
          </p:nvCxnSpPr>
          <p:spPr>
            <a:xfrm flipV="1">
              <a:off x="1411150" y="5684551"/>
              <a:ext cx="188348" cy="60503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0" name="Straight Connector 1729">
              <a:extLst>
                <a:ext uri="{FF2B5EF4-FFF2-40B4-BE49-F238E27FC236}">
                  <a16:creationId xmlns:a16="http://schemas.microsoft.com/office/drawing/2014/main" id="{E3A9D247-138F-E9A0-74C1-2538D219602A}"/>
                </a:ext>
              </a:extLst>
            </p:cNvPr>
            <p:cNvCxnSpPr>
              <a:cxnSpLocks/>
              <a:endCxn id="1707" idx="2"/>
            </p:cNvCxnSpPr>
            <p:nvPr/>
          </p:nvCxnSpPr>
          <p:spPr>
            <a:xfrm>
              <a:off x="1710335" y="5675484"/>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1" name="Straight Connector 1730">
              <a:extLst>
                <a:ext uri="{FF2B5EF4-FFF2-40B4-BE49-F238E27FC236}">
                  <a16:creationId xmlns:a16="http://schemas.microsoft.com/office/drawing/2014/main" id="{1ACE49F2-18D4-435C-1740-B394F82F9A0C}"/>
                </a:ext>
              </a:extLst>
            </p:cNvPr>
            <p:cNvCxnSpPr>
              <a:cxnSpLocks/>
              <a:endCxn id="1708" idx="2"/>
            </p:cNvCxnSpPr>
            <p:nvPr/>
          </p:nvCxnSpPr>
          <p:spPr>
            <a:xfrm>
              <a:off x="1710334" y="5675484"/>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2" name="Straight Connector 1731">
              <a:extLst>
                <a:ext uri="{FF2B5EF4-FFF2-40B4-BE49-F238E27FC236}">
                  <a16:creationId xmlns:a16="http://schemas.microsoft.com/office/drawing/2014/main" id="{C69195B5-DD6E-7CAF-F01E-D5C61D82F5AF}"/>
                </a:ext>
              </a:extLst>
            </p:cNvPr>
            <p:cNvCxnSpPr>
              <a:cxnSpLocks/>
              <a:endCxn id="1704" idx="2"/>
            </p:cNvCxnSpPr>
            <p:nvPr/>
          </p:nvCxnSpPr>
          <p:spPr>
            <a:xfrm>
              <a:off x="1710333" y="5676812"/>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3" name="Straight Connector 1732">
              <a:extLst>
                <a:ext uri="{FF2B5EF4-FFF2-40B4-BE49-F238E27FC236}">
                  <a16:creationId xmlns:a16="http://schemas.microsoft.com/office/drawing/2014/main" id="{1177BFE9-8BB2-0115-6A0D-460D67698E57}"/>
                </a:ext>
              </a:extLst>
            </p:cNvPr>
            <p:cNvCxnSpPr>
              <a:cxnSpLocks/>
              <a:stCxn id="1702" idx="6"/>
            </p:cNvCxnSpPr>
            <p:nvPr/>
          </p:nvCxnSpPr>
          <p:spPr>
            <a:xfrm>
              <a:off x="1710335" y="5684551"/>
              <a:ext cx="148777" cy="54183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4" name="Straight Connector 1733">
              <a:extLst>
                <a:ext uri="{FF2B5EF4-FFF2-40B4-BE49-F238E27FC236}">
                  <a16:creationId xmlns:a16="http://schemas.microsoft.com/office/drawing/2014/main" id="{B74C582C-FD5A-CF0E-6091-5FD75BAEF966}"/>
                </a:ext>
              </a:extLst>
            </p:cNvPr>
            <p:cNvCxnSpPr>
              <a:cxnSpLocks/>
              <a:endCxn id="1706" idx="2"/>
            </p:cNvCxnSpPr>
            <p:nvPr/>
          </p:nvCxnSpPr>
          <p:spPr>
            <a:xfrm flipV="1">
              <a:off x="1710334" y="6381778"/>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5" name="Straight Connector 1734">
              <a:extLst>
                <a:ext uri="{FF2B5EF4-FFF2-40B4-BE49-F238E27FC236}">
                  <a16:creationId xmlns:a16="http://schemas.microsoft.com/office/drawing/2014/main" id="{4F667139-34FC-8F8F-5279-BB5829532CEE}"/>
                </a:ext>
              </a:extLst>
            </p:cNvPr>
            <p:cNvCxnSpPr>
              <a:cxnSpLocks/>
              <a:endCxn id="1705" idx="2"/>
            </p:cNvCxnSpPr>
            <p:nvPr/>
          </p:nvCxnSpPr>
          <p:spPr>
            <a:xfrm flipV="1">
              <a:off x="1715110" y="6229378"/>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6" name="Straight Connector 1735">
              <a:extLst>
                <a:ext uri="{FF2B5EF4-FFF2-40B4-BE49-F238E27FC236}">
                  <a16:creationId xmlns:a16="http://schemas.microsoft.com/office/drawing/2014/main" id="{AA30AAE9-0EE1-3EE5-9217-DD2810F4542B}"/>
                </a:ext>
              </a:extLst>
            </p:cNvPr>
            <p:cNvCxnSpPr>
              <a:cxnSpLocks/>
              <a:stCxn id="1701" idx="6"/>
            </p:cNvCxnSpPr>
            <p:nvPr/>
          </p:nvCxnSpPr>
          <p:spPr>
            <a:xfrm flipV="1">
              <a:off x="1710335" y="6072995"/>
              <a:ext cx="143171" cy="3910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7" name="Straight Connector 1736">
              <a:extLst>
                <a:ext uri="{FF2B5EF4-FFF2-40B4-BE49-F238E27FC236}">
                  <a16:creationId xmlns:a16="http://schemas.microsoft.com/office/drawing/2014/main" id="{24FB1DB7-8B97-DED1-4778-09F9A7073A00}"/>
                </a:ext>
              </a:extLst>
            </p:cNvPr>
            <p:cNvCxnSpPr>
              <a:cxnSpLocks/>
              <a:stCxn id="1701" idx="6"/>
            </p:cNvCxnSpPr>
            <p:nvPr/>
          </p:nvCxnSpPr>
          <p:spPr>
            <a:xfrm flipV="1">
              <a:off x="1710335" y="5907822"/>
              <a:ext cx="141458" cy="55619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8" name="Straight Connector 1737">
              <a:extLst>
                <a:ext uri="{FF2B5EF4-FFF2-40B4-BE49-F238E27FC236}">
                  <a16:creationId xmlns:a16="http://schemas.microsoft.com/office/drawing/2014/main" id="{7E95702F-F8AB-7CF8-43CC-862DE9CFB22F}"/>
                </a:ext>
              </a:extLst>
            </p:cNvPr>
            <p:cNvCxnSpPr>
              <a:cxnSpLocks/>
            </p:cNvCxnSpPr>
            <p:nvPr/>
          </p:nvCxnSpPr>
          <p:spPr>
            <a:xfrm>
              <a:off x="1711017" y="5832519"/>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9" name="Straight Connector 1738">
              <a:extLst>
                <a:ext uri="{FF2B5EF4-FFF2-40B4-BE49-F238E27FC236}">
                  <a16:creationId xmlns:a16="http://schemas.microsoft.com/office/drawing/2014/main" id="{2214E30C-F26A-498F-5AB0-14A945D121E3}"/>
                </a:ext>
              </a:extLst>
            </p:cNvPr>
            <p:cNvCxnSpPr>
              <a:cxnSpLocks/>
            </p:cNvCxnSpPr>
            <p:nvPr/>
          </p:nvCxnSpPr>
          <p:spPr>
            <a:xfrm>
              <a:off x="1711016" y="5832519"/>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0" name="Straight Connector 1739">
              <a:extLst>
                <a:ext uri="{FF2B5EF4-FFF2-40B4-BE49-F238E27FC236}">
                  <a16:creationId xmlns:a16="http://schemas.microsoft.com/office/drawing/2014/main" id="{78756665-F417-7318-33C4-7496C67C82E8}"/>
                </a:ext>
              </a:extLst>
            </p:cNvPr>
            <p:cNvCxnSpPr>
              <a:cxnSpLocks/>
            </p:cNvCxnSpPr>
            <p:nvPr/>
          </p:nvCxnSpPr>
          <p:spPr>
            <a:xfrm>
              <a:off x="1711015" y="5833847"/>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1" name="Straight Connector 1740">
              <a:extLst>
                <a:ext uri="{FF2B5EF4-FFF2-40B4-BE49-F238E27FC236}">
                  <a16:creationId xmlns:a16="http://schemas.microsoft.com/office/drawing/2014/main" id="{4A1AE1E3-E8B5-9466-970B-A849412E056D}"/>
                </a:ext>
              </a:extLst>
            </p:cNvPr>
            <p:cNvCxnSpPr>
              <a:cxnSpLocks/>
            </p:cNvCxnSpPr>
            <p:nvPr/>
          </p:nvCxnSpPr>
          <p:spPr>
            <a:xfrm>
              <a:off x="1711017" y="5841586"/>
              <a:ext cx="148777" cy="54183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2" name="Straight Connector 1741">
              <a:extLst>
                <a:ext uri="{FF2B5EF4-FFF2-40B4-BE49-F238E27FC236}">
                  <a16:creationId xmlns:a16="http://schemas.microsoft.com/office/drawing/2014/main" id="{BB4731CC-AC5C-1DD6-8E17-EF9A1AFAC53C}"/>
                </a:ext>
              </a:extLst>
            </p:cNvPr>
            <p:cNvCxnSpPr>
              <a:cxnSpLocks/>
            </p:cNvCxnSpPr>
            <p:nvPr/>
          </p:nvCxnSpPr>
          <p:spPr>
            <a:xfrm>
              <a:off x="1708619" y="5993641"/>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3" name="Straight Connector 1742">
              <a:extLst>
                <a:ext uri="{FF2B5EF4-FFF2-40B4-BE49-F238E27FC236}">
                  <a16:creationId xmlns:a16="http://schemas.microsoft.com/office/drawing/2014/main" id="{286BC150-DE1C-9076-AA81-BFBFF2F04098}"/>
                </a:ext>
              </a:extLst>
            </p:cNvPr>
            <p:cNvCxnSpPr>
              <a:cxnSpLocks/>
            </p:cNvCxnSpPr>
            <p:nvPr/>
          </p:nvCxnSpPr>
          <p:spPr>
            <a:xfrm>
              <a:off x="1708618" y="5993641"/>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4" name="Straight Connector 1743">
              <a:extLst>
                <a:ext uri="{FF2B5EF4-FFF2-40B4-BE49-F238E27FC236}">
                  <a16:creationId xmlns:a16="http://schemas.microsoft.com/office/drawing/2014/main" id="{0DE747AE-4B93-446B-878C-2E1E930BE866}"/>
                </a:ext>
              </a:extLst>
            </p:cNvPr>
            <p:cNvCxnSpPr>
              <a:cxnSpLocks/>
            </p:cNvCxnSpPr>
            <p:nvPr/>
          </p:nvCxnSpPr>
          <p:spPr>
            <a:xfrm>
              <a:off x="1708617" y="5994969"/>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5" name="Straight Connector 1744">
              <a:extLst>
                <a:ext uri="{FF2B5EF4-FFF2-40B4-BE49-F238E27FC236}">
                  <a16:creationId xmlns:a16="http://schemas.microsoft.com/office/drawing/2014/main" id="{3BC9A9BA-EF6F-6B5C-970C-67F4259FCF49}"/>
                </a:ext>
              </a:extLst>
            </p:cNvPr>
            <p:cNvCxnSpPr>
              <a:cxnSpLocks/>
            </p:cNvCxnSpPr>
            <p:nvPr/>
          </p:nvCxnSpPr>
          <p:spPr>
            <a:xfrm>
              <a:off x="1713412" y="6157950"/>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6" name="Straight Connector 1745">
              <a:extLst>
                <a:ext uri="{FF2B5EF4-FFF2-40B4-BE49-F238E27FC236}">
                  <a16:creationId xmlns:a16="http://schemas.microsoft.com/office/drawing/2014/main" id="{229CED49-1258-6E40-1780-8236E01A57BD}"/>
                </a:ext>
              </a:extLst>
            </p:cNvPr>
            <p:cNvCxnSpPr>
              <a:cxnSpLocks/>
            </p:cNvCxnSpPr>
            <p:nvPr/>
          </p:nvCxnSpPr>
          <p:spPr>
            <a:xfrm>
              <a:off x="1713411" y="6157950"/>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7" name="Straight Connector 1746">
              <a:extLst>
                <a:ext uri="{FF2B5EF4-FFF2-40B4-BE49-F238E27FC236}">
                  <a16:creationId xmlns:a16="http://schemas.microsoft.com/office/drawing/2014/main" id="{C08D6098-F2B0-4453-3BF5-20941A41FBE2}"/>
                </a:ext>
              </a:extLst>
            </p:cNvPr>
            <p:cNvCxnSpPr>
              <a:cxnSpLocks/>
            </p:cNvCxnSpPr>
            <p:nvPr/>
          </p:nvCxnSpPr>
          <p:spPr>
            <a:xfrm>
              <a:off x="1707927" y="6294708"/>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8" name="Straight Connector 1747">
              <a:extLst>
                <a:ext uri="{FF2B5EF4-FFF2-40B4-BE49-F238E27FC236}">
                  <a16:creationId xmlns:a16="http://schemas.microsoft.com/office/drawing/2014/main" id="{55A8D45A-AB79-F1B7-4623-3BFDE450D7CD}"/>
                </a:ext>
              </a:extLst>
            </p:cNvPr>
            <p:cNvCxnSpPr>
              <a:cxnSpLocks/>
            </p:cNvCxnSpPr>
            <p:nvPr/>
          </p:nvCxnSpPr>
          <p:spPr>
            <a:xfrm flipV="1">
              <a:off x="1709298" y="6213867"/>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9" name="Straight Connector 1748">
              <a:extLst>
                <a:ext uri="{FF2B5EF4-FFF2-40B4-BE49-F238E27FC236}">
                  <a16:creationId xmlns:a16="http://schemas.microsoft.com/office/drawing/2014/main" id="{0AC49586-561E-940D-1A39-27A3AB784AAF}"/>
                </a:ext>
              </a:extLst>
            </p:cNvPr>
            <p:cNvCxnSpPr>
              <a:cxnSpLocks/>
            </p:cNvCxnSpPr>
            <p:nvPr/>
          </p:nvCxnSpPr>
          <p:spPr>
            <a:xfrm flipV="1">
              <a:off x="1714074" y="6061467"/>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0" name="Straight Connector 1749">
              <a:extLst>
                <a:ext uri="{FF2B5EF4-FFF2-40B4-BE49-F238E27FC236}">
                  <a16:creationId xmlns:a16="http://schemas.microsoft.com/office/drawing/2014/main" id="{B8390427-3FB7-DE23-5FF8-8FC95FAAECB5}"/>
                </a:ext>
              </a:extLst>
            </p:cNvPr>
            <p:cNvCxnSpPr>
              <a:cxnSpLocks/>
            </p:cNvCxnSpPr>
            <p:nvPr/>
          </p:nvCxnSpPr>
          <p:spPr>
            <a:xfrm flipV="1">
              <a:off x="1709299" y="5905084"/>
              <a:ext cx="143171" cy="3910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1" name="Straight Connector 1750">
              <a:extLst>
                <a:ext uri="{FF2B5EF4-FFF2-40B4-BE49-F238E27FC236}">
                  <a16:creationId xmlns:a16="http://schemas.microsoft.com/office/drawing/2014/main" id="{6FCFE1ED-B642-9E97-6CB5-6DE34743FD06}"/>
                </a:ext>
              </a:extLst>
            </p:cNvPr>
            <p:cNvCxnSpPr>
              <a:cxnSpLocks/>
            </p:cNvCxnSpPr>
            <p:nvPr/>
          </p:nvCxnSpPr>
          <p:spPr>
            <a:xfrm flipV="1">
              <a:off x="1709299" y="5739911"/>
              <a:ext cx="141458" cy="55619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2" name="Straight Connector 1751">
              <a:extLst>
                <a:ext uri="{FF2B5EF4-FFF2-40B4-BE49-F238E27FC236}">
                  <a16:creationId xmlns:a16="http://schemas.microsoft.com/office/drawing/2014/main" id="{D805EDFA-92FD-18BF-3B63-EC84D4FF5EB8}"/>
                </a:ext>
              </a:extLst>
            </p:cNvPr>
            <p:cNvCxnSpPr>
              <a:cxnSpLocks/>
            </p:cNvCxnSpPr>
            <p:nvPr/>
          </p:nvCxnSpPr>
          <p:spPr>
            <a:xfrm flipV="1">
              <a:off x="1716480" y="6076647"/>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3" name="Straight Connector 1752">
              <a:extLst>
                <a:ext uri="{FF2B5EF4-FFF2-40B4-BE49-F238E27FC236}">
                  <a16:creationId xmlns:a16="http://schemas.microsoft.com/office/drawing/2014/main" id="{2F11023B-7842-E672-D07F-C211FA1CA824}"/>
                </a:ext>
              </a:extLst>
            </p:cNvPr>
            <p:cNvCxnSpPr>
              <a:cxnSpLocks/>
            </p:cNvCxnSpPr>
            <p:nvPr/>
          </p:nvCxnSpPr>
          <p:spPr>
            <a:xfrm flipV="1">
              <a:off x="1708970" y="5913739"/>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4" name="Straight Connector 1753">
              <a:extLst>
                <a:ext uri="{FF2B5EF4-FFF2-40B4-BE49-F238E27FC236}">
                  <a16:creationId xmlns:a16="http://schemas.microsoft.com/office/drawing/2014/main" id="{1EEADE0E-CA49-FCAF-E298-F860AD700760}"/>
                </a:ext>
              </a:extLst>
            </p:cNvPr>
            <p:cNvCxnSpPr>
              <a:cxnSpLocks/>
            </p:cNvCxnSpPr>
            <p:nvPr/>
          </p:nvCxnSpPr>
          <p:spPr>
            <a:xfrm flipV="1">
              <a:off x="1713746" y="5761339"/>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5" name="Straight Connector 1754">
              <a:extLst>
                <a:ext uri="{FF2B5EF4-FFF2-40B4-BE49-F238E27FC236}">
                  <a16:creationId xmlns:a16="http://schemas.microsoft.com/office/drawing/2014/main" id="{71B16F0F-CE1B-8268-C18E-3F4220496D48}"/>
                </a:ext>
              </a:extLst>
            </p:cNvPr>
            <p:cNvCxnSpPr>
              <a:cxnSpLocks/>
            </p:cNvCxnSpPr>
            <p:nvPr/>
          </p:nvCxnSpPr>
          <p:spPr>
            <a:xfrm flipV="1">
              <a:off x="1716375" y="5749376"/>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6" name="Straight Connector 1755">
              <a:extLst>
                <a:ext uri="{FF2B5EF4-FFF2-40B4-BE49-F238E27FC236}">
                  <a16:creationId xmlns:a16="http://schemas.microsoft.com/office/drawing/2014/main" id="{15096001-BCEE-0CE2-FE2E-7480E513531E}"/>
                </a:ext>
              </a:extLst>
            </p:cNvPr>
            <p:cNvCxnSpPr>
              <a:cxnSpLocks/>
              <a:endCxn id="1697" idx="2"/>
            </p:cNvCxnSpPr>
            <p:nvPr/>
          </p:nvCxnSpPr>
          <p:spPr>
            <a:xfrm flipV="1">
              <a:off x="1965707" y="6242051"/>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7" name="Straight Connector 1756">
              <a:extLst>
                <a:ext uri="{FF2B5EF4-FFF2-40B4-BE49-F238E27FC236}">
                  <a16:creationId xmlns:a16="http://schemas.microsoft.com/office/drawing/2014/main" id="{BE7E104A-D5F7-D50C-84A9-C5965177EBC3}"/>
                </a:ext>
              </a:extLst>
            </p:cNvPr>
            <p:cNvCxnSpPr>
              <a:cxnSpLocks/>
              <a:endCxn id="1696" idx="2"/>
            </p:cNvCxnSpPr>
            <p:nvPr/>
          </p:nvCxnSpPr>
          <p:spPr>
            <a:xfrm flipV="1">
              <a:off x="1970483" y="6089651"/>
              <a:ext cx="139090" cy="2704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8" name="Straight Connector 1757">
              <a:extLst>
                <a:ext uri="{FF2B5EF4-FFF2-40B4-BE49-F238E27FC236}">
                  <a16:creationId xmlns:a16="http://schemas.microsoft.com/office/drawing/2014/main" id="{20BB082B-9574-764F-C2A8-4432757D4958}"/>
                </a:ext>
              </a:extLst>
            </p:cNvPr>
            <p:cNvCxnSpPr>
              <a:cxnSpLocks/>
              <a:endCxn id="1695" idx="2"/>
            </p:cNvCxnSpPr>
            <p:nvPr/>
          </p:nvCxnSpPr>
          <p:spPr>
            <a:xfrm flipV="1">
              <a:off x="1965708" y="5937251"/>
              <a:ext cx="143865" cy="4290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9" name="Straight Connector 1758">
              <a:extLst>
                <a:ext uri="{FF2B5EF4-FFF2-40B4-BE49-F238E27FC236}">
                  <a16:creationId xmlns:a16="http://schemas.microsoft.com/office/drawing/2014/main" id="{B848542F-D8C6-6BF5-8A96-EB3388A1B455}"/>
                </a:ext>
              </a:extLst>
            </p:cNvPr>
            <p:cNvCxnSpPr>
              <a:cxnSpLocks/>
              <a:stCxn id="1695" idx="2"/>
              <a:endCxn id="1707" idx="6"/>
            </p:cNvCxnSpPr>
            <p:nvPr/>
          </p:nvCxnSpPr>
          <p:spPr>
            <a:xfrm flipH="1" flipV="1">
              <a:off x="1965038" y="5754717"/>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0" name="Straight Connector 1759">
              <a:extLst>
                <a:ext uri="{FF2B5EF4-FFF2-40B4-BE49-F238E27FC236}">
                  <a16:creationId xmlns:a16="http://schemas.microsoft.com/office/drawing/2014/main" id="{3BF9D241-7BAD-02F0-65EC-BE9CB92CB1ED}"/>
                </a:ext>
              </a:extLst>
            </p:cNvPr>
            <p:cNvCxnSpPr>
              <a:cxnSpLocks/>
              <a:stCxn id="1696" idx="2"/>
            </p:cNvCxnSpPr>
            <p:nvPr/>
          </p:nvCxnSpPr>
          <p:spPr>
            <a:xfrm flipH="1" flipV="1">
              <a:off x="1969650" y="5759650"/>
              <a:ext cx="139923" cy="33000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1" name="Straight Connector 1760">
              <a:extLst>
                <a:ext uri="{FF2B5EF4-FFF2-40B4-BE49-F238E27FC236}">
                  <a16:creationId xmlns:a16="http://schemas.microsoft.com/office/drawing/2014/main" id="{127076CB-0619-CC61-86C5-773D0A55E854}"/>
                </a:ext>
              </a:extLst>
            </p:cNvPr>
            <p:cNvCxnSpPr>
              <a:cxnSpLocks/>
              <a:endCxn id="1707" idx="6"/>
            </p:cNvCxnSpPr>
            <p:nvPr/>
          </p:nvCxnSpPr>
          <p:spPr>
            <a:xfrm flipH="1" flipV="1">
              <a:off x="1965038" y="5754717"/>
              <a:ext cx="143865" cy="48902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2" name="Straight Connector 1761">
              <a:extLst>
                <a:ext uri="{FF2B5EF4-FFF2-40B4-BE49-F238E27FC236}">
                  <a16:creationId xmlns:a16="http://schemas.microsoft.com/office/drawing/2014/main" id="{7F0FB3A9-D2A7-278E-FE9F-884B92F14E7C}"/>
                </a:ext>
              </a:extLst>
            </p:cNvPr>
            <p:cNvCxnSpPr>
              <a:cxnSpLocks/>
            </p:cNvCxnSpPr>
            <p:nvPr/>
          </p:nvCxnSpPr>
          <p:spPr>
            <a:xfrm flipH="1" flipV="1">
              <a:off x="1970088" y="5902251"/>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3" name="Straight Connector 1762">
              <a:extLst>
                <a:ext uri="{FF2B5EF4-FFF2-40B4-BE49-F238E27FC236}">
                  <a16:creationId xmlns:a16="http://schemas.microsoft.com/office/drawing/2014/main" id="{16DE0D96-E791-65AF-B51D-1ADD12C46FF3}"/>
                </a:ext>
              </a:extLst>
            </p:cNvPr>
            <p:cNvCxnSpPr>
              <a:cxnSpLocks/>
            </p:cNvCxnSpPr>
            <p:nvPr/>
          </p:nvCxnSpPr>
          <p:spPr>
            <a:xfrm flipH="1" flipV="1">
              <a:off x="1974700" y="5907184"/>
              <a:ext cx="139923" cy="33000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4" name="Straight Connector 1763">
              <a:extLst>
                <a:ext uri="{FF2B5EF4-FFF2-40B4-BE49-F238E27FC236}">
                  <a16:creationId xmlns:a16="http://schemas.microsoft.com/office/drawing/2014/main" id="{CAA4789B-8C5E-1D64-357C-C83E463AC0F8}"/>
                </a:ext>
              </a:extLst>
            </p:cNvPr>
            <p:cNvCxnSpPr>
              <a:cxnSpLocks/>
            </p:cNvCxnSpPr>
            <p:nvPr/>
          </p:nvCxnSpPr>
          <p:spPr>
            <a:xfrm flipH="1" flipV="1">
              <a:off x="1969418" y="6070647"/>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5" name="Straight Connector 1764">
              <a:extLst>
                <a:ext uri="{FF2B5EF4-FFF2-40B4-BE49-F238E27FC236}">
                  <a16:creationId xmlns:a16="http://schemas.microsoft.com/office/drawing/2014/main" id="{1DC4897C-A09E-F4B1-663C-A60A57B09368}"/>
                </a:ext>
              </a:extLst>
            </p:cNvPr>
            <p:cNvCxnSpPr>
              <a:cxnSpLocks/>
            </p:cNvCxnSpPr>
            <p:nvPr/>
          </p:nvCxnSpPr>
          <p:spPr>
            <a:xfrm flipV="1">
              <a:off x="1966282" y="6093878"/>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6" name="Straight Connector 1765">
              <a:extLst>
                <a:ext uri="{FF2B5EF4-FFF2-40B4-BE49-F238E27FC236}">
                  <a16:creationId xmlns:a16="http://schemas.microsoft.com/office/drawing/2014/main" id="{85280CAA-05AE-CE3D-DC71-54B129797BA3}"/>
                </a:ext>
              </a:extLst>
            </p:cNvPr>
            <p:cNvCxnSpPr>
              <a:cxnSpLocks/>
            </p:cNvCxnSpPr>
            <p:nvPr/>
          </p:nvCxnSpPr>
          <p:spPr>
            <a:xfrm flipV="1">
              <a:off x="1971058" y="5941478"/>
              <a:ext cx="139090" cy="2704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7" name="Straight Connector 1766">
              <a:extLst>
                <a:ext uri="{FF2B5EF4-FFF2-40B4-BE49-F238E27FC236}">
                  <a16:creationId xmlns:a16="http://schemas.microsoft.com/office/drawing/2014/main" id="{3F4DA71E-5FA6-808C-28E6-46B13EA021D7}"/>
                </a:ext>
              </a:extLst>
            </p:cNvPr>
            <p:cNvCxnSpPr>
              <a:cxnSpLocks/>
            </p:cNvCxnSpPr>
            <p:nvPr/>
          </p:nvCxnSpPr>
          <p:spPr>
            <a:xfrm flipV="1">
              <a:off x="1963462" y="5948616"/>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68" name="Group 1767">
            <a:extLst>
              <a:ext uri="{FF2B5EF4-FFF2-40B4-BE49-F238E27FC236}">
                <a16:creationId xmlns:a16="http://schemas.microsoft.com/office/drawing/2014/main" id="{3743B055-F7D7-1F9C-F0D6-4DBD1CB035D8}"/>
              </a:ext>
            </a:extLst>
          </p:cNvPr>
          <p:cNvGrpSpPr/>
          <p:nvPr/>
        </p:nvGrpSpPr>
        <p:grpSpPr>
          <a:xfrm rot="5400000">
            <a:off x="6735790" y="2735491"/>
            <a:ext cx="244077" cy="237781"/>
            <a:chOff x="1300018" y="5625957"/>
            <a:chExt cx="920392" cy="896648"/>
          </a:xfrm>
        </p:grpSpPr>
        <p:sp>
          <p:nvSpPr>
            <p:cNvPr id="1769" name="Oval 1768">
              <a:extLst>
                <a:ext uri="{FF2B5EF4-FFF2-40B4-BE49-F238E27FC236}">
                  <a16:creationId xmlns:a16="http://schemas.microsoft.com/office/drawing/2014/main" id="{DF6A4467-569F-3EAD-0D4F-888B66F18BAD}"/>
                </a:ext>
              </a:extLst>
            </p:cNvPr>
            <p:cNvSpPr/>
            <p:nvPr/>
          </p:nvSpPr>
          <p:spPr>
            <a:xfrm>
              <a:off x="1300018" y="57756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0" name="Oval 1769">
              <a:extLst>
                <a:ext uri="{FF2B5EF4-FFF2-40B4-BE49-F238E27FC236}">
                  <a16:creationId xmlns:a16="http://schemas.microsoft.com/office/drawing/2014/main" id="{533BF435-D383-12E2-500C-EC9BA9B956C0}"/>
                </a:ext>
              </a:extLst>
            </p:cNvPr>
            <p:cNvSpPr/>
            <p:nvPr/>
          </p:nvSpPr>
          <p:spPr>
            <a:xfrm>
              <a:off x="1300018" y="59280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1" name="Oval 1770">
              <a:extLst>
                <a:ext uri="{FF2B5EF4-FFF2-40B4-BE49-F238E27FC236}">
                  <a16:creationId xmlns:a16="http://schemas.microsoft.com/office/drawing/2014/main" id="{A3CC6ED4-92FF-A418-1C1A-665EAA256AB2}"/>
                </a:ext>
              </a:extLst>
            </p:cNvPr>
            <p:cNvSpPr/>
            <p:nvPr/>
          </p:nvSpPr>
          <p:spPr>
            <a:xfrm>
              <a:off x="1300018" y="60804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2" name="Oval 1771">
              <a:extLst>
                <a:ext uri="{FF2B5EF4-FFF2-40B4-BE49-F238E27FC236}">
                  <a16:creationId xmlns:a16="http://schemas.microsoft.com/office/drawing/2014/main" id="{F07EE803-2DD0-5B74-B644-35DB77A490D4}"/>
                </a:ext>
              </a:extLst>
            </p:cNvPr>
            <p:cNvSpPr/>
            <p:nvPr/>
          </p:nvSpPr>
          <p:spPr>
            <a:xfrm>
              <a:off x="1300018" y="62328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3" name="Oval 1772">
              <a:extLst>
                <a:ext uri="{FF2B5EF4-FFF2-40B4-BE49-F238E27FC236}">
                  <a16:creationId xmlns:a16="http://schemas.microsoft.com/office/drawing/2014/main" id="{B42465F2-8FD9-FF07-A041-DD5BB51C19BE}"/>
                </a:ext>
              </a:extLst>
            </p:cNvPr>
            <p:cNvSpPr/>
            <p:nvPr/>
          </p:nvSpPr>
          <p:spPr>
            <a:xfrm>
              <a:off x="2109573" y="58786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4" name="Oval 1773">
              <a:extLst>
                <a:ext uri="{FF2B5EF4-FFF2-40B4-BE49-F238E27FC236}">
                  <a16:creationId xmlns:a16="http://schemas.microsoft.com/office/drawing/2014/main" id="{C5B5F0B4-261A-99B7-8EAA-ACCC68C26E22}"/>
                </a:ext>
              </a:extLst>
            </p:cNvPr>
            <p:cNvSpPr/>
            <p:nvPr/>
          </p:nvSpPr>
          <p:spPr>
            <a:xfrm>
              <a:off x="2109573" y="60310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5" name="Oval 1774">
              <a:extLst>
                <a:ext uri="{FF2B5EF4-FFF2-40B4-BE49-F238E27FC236}">
                  <a16:creationId xmlns:a16="http://schemas.microsoft.com/office/drawing/2014/main" id="{E66EDB8D-0539-E613-66BD-2F077A43252E}"/>
                </a:ext>
              </a:extLst>
            </p:cNvPr>
            <p:cNvSpPr/>
            <p:nvPr/>
          </p:nvSpPr>
          <p:spPr>
            <a:xfrm>
              <a:off x="2109573" y="61834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6" name="Oval 1775">
              <a:extLst>
                <a:ext uri="{FF2B5EF4-FFF2-40B4-BE49-F238E27FC236}">
                  <a16:creationId xmlns:a16="http://schemas.microsoft.com/office/drawing/2014/main" id="{94B2B003-9D0D-9129-4EBE-E236B8FDB487}"/>
                </a:ext>
              </a:extLst>
            </p:cNvPr>
            <p:cNvSpPr/>
            <p:nvPr/>
          </p:nvSpPr>
          <p:spPr>
            <a:xfrm>
              <a:off x="1599498" y="59482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7" name="Oval 1776">
              <a:extLst>
                <a:ext uri="{FF2B5EF4-FFF2-40B4-BE49-F238E27FC236}">
                  <a16:creationId xmlns:a16="http://schemas.microsoft.com/office/drawing/2014/main" id="{C441E570-D080-FB99-387C-B776AA20C34E}"/>
                </a:ext>
              </a:extLst>
            </p:cNvPr>
            <p:cNvSpPr/>
            <p:nvPr/>
          </p:nvSpPr>
          <p:spPr>
            <a:xfrm>
              <a:off x="1599498" y="61006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8" name="Oval 1777">
              <a:extLst>
                <a:ext uri="{FF2B5EF4-FFF2-40B4-BE49-F238E27FC236}">
                  <a16:creationId xmlns:a16="http://schemas.microsoft.com/office/drawing/2014/main" id="{A71E3555-1418-80CC-FD28-FBF96149E413}"/>
                </a:ext>
              </a:extLst>
            </p:cNvPr>
            <p:cNvSpPr/>
            <p:nvPr/>
          </p:nvSpPr>
          <p:spPr>
            <a:xfrm>
              <a:off x="1599498" y="62530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9" name="Oval 1778">
              <a:extLst>
                <a:ext uri="{FF2B5EF4-FFF2-40B4-BE49-F238E27FC236}">
                  <a16:creationId xmlns:a16="http://schemas.microsoft.com/office/drawing/2014/main" id="{2CC79734-ABB1-9AE4-2F5C-756740D943B6}"/>
                </a:ext>
              </a:extLst>
            </p:cNvPr>
            <p:cNvSpPr/>
            <p:nvPr/>
          </p:nvSpPr>
          <p:spPr>
            <a:xfrm>
              <a:off x="1599498" y="64054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0" name="Oval 1779">
              <a:extLst>
                <a:ext uri="{FF2B5EF4-FFF2-40B4-BE49-F238E27FC236}">
                  <a16:creationId xmlns:a16="http://schemas.microsoft.com/office/drawing/2014/main" id="{600E6A9D-78CD-ABA8-2A52-EEBC7977C52F}"/>
                </a:ext>
              </a:extLst>
            </p:cNvPr>
            <p:cNvSpPr/>
            <p:nvPr/>
          </p:nvSpPr>
          <p:spPr>
            <a:xfrm>
              <a:off x="1599498" y="5625957"/>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1" name="Oval 1780">
              <a:extLst>
                <a:ext uri="{FF2B5EF4-FFF2-40B4-BE49-F238E27FC236}">
                  <a16:creationId xmlns:a16="http://schemas.microsoft.com/office/drawing/2014/main" id="{F61685F2-3451-41CC-03A7-E0BF3B28CC7F}"/>
                </a:ext>
              </a:extLst>
            </p:cNvPr>
            <p:cNvSpPr/>
            <p:nvPr/>
          </p:nvSpPr>
          <p:spPr>
            <a:xfrm>
              <a:off x="1599498" y="5778357"/>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2" name="Oval 1781">
              <a:extLst>
                <a:ext uri="{FF2B5EF4-FFF2-40B4-BE49-F238E27FC236}">
                  <a16:creationId xmlns:a16="http://schemas.microsoft.com/office/drawing/2014/main" id="{5CA6B8E3-5C3C-6BA9-EBF3-C964D02846DE}"/>
                </a:ext>
              </a:extLst>
            </p:cNvPr>
            <p:cNvSpPr/>
            <p:nvPr/>
          </p:nvSpPr>
          <p:spPr>
            <a:xfrm>
              <a:off x="1854201" y="60183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3" name="Oval 1782">
              <a:extLst>
                <a:ext uri="{FF2B5EF4-FFF2-40B4-BE49-F238E27FC236}">
                  <a16:creationId xmlns:a16="http://schemas.microsoft.com/office/drawing/2014/main" id="{0AB760E5-5354-B2E7-7599-B9333DDE50DF}"/>
                </a:ext>
              </a:extLst>
            </p:cNvPr>
            <p:cNvSpPr/>
            <p:nvPr/>
          </p:nvSpPr>
          <p:spPr>
            <a:xfrm>
              <a:off x="1854201" y="61707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4" name="Oval 1783">
              <a:extLst>
                <a:ext uri="{FF2B5EF4-FFF2-40B4-BE49-F238E27FC236}">
                  <a16:creationId xmlns:a16="http://schemas.microsoft.com/office/drawing/2014/main" id="{9A09C4EC-1D60-51F9-3482-47C24495A7D5}"/>
                </a:ext>
              </a:extLst>
            </p:cNvPr>
            <p:cNvSpPr/>
            <p:nvPr/>
          </p:nvSpPr>
          <p:spPr>
            <a:xfrm>
              <a:off x="1854201" y="63231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5" name="Oval 1784">
              <a:extLst>
                <a:ext uri="{FF2B5EF4-FFF2-40B4-BE49-F238E27FC236}">
                  <a16:creationId xmlns:a16="http://schemas.microsoft.com/office/drawing/2014/main" id="{EB7093DA-3BAE-31B2-849A-346186BC12F0}"/>
                </a:ext>
              </a:extLst>
            </p:cNvPr>
            <p:cNvSpPr/>
            <p:nvPr/>
          </p:nvSpPr>
          <p:spPr>
            <a:xfrm>
              <a:off x="1854201" y="5696123"/>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6" name="Oval 1785">
              <a:extLst>
                <a:ext uri="{FF2B5EF4-FFF2-40B4-BE49-F238E27FC236}">
                  <a16:creationId xmlns:a16="http://schemas.microsoft.com/office/drawing/2014/main" id="{F23F9CE0-9232-2564-4926-39051181210E}"/>
                </a:ext>
              </a:extLst>
            </p:cNvPr>
            <p:cNvSpPr/>
            <p:nvPr/>
          </p:nvSpPr>
          <p:spPr>
            <a:xfrm>
              <a:off x="1854201" y="5848523"/>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87" name="Straight Connector 1786">
              <a:extLst>
                <a:ext uri="{FF2B5EF4-FFF2-40B4-BE49-F238E27FC236}">
                  <a16:creationId xmlns:a16="http://schemas.microsoft.com/office/drawing/2014/main" id="{E0903194-4E6B-C004-5240-AE875EAA98C9}"/>
                </a:ext>
              </a:extLst>
            </p:cNvPr>
            <p:cNvCxnSpPr>
              <a:cxnSpLocks/>
              <a:stCxn id="1772" idx="6"/>
              <a:endCxn id="1777" idx="2"/>
            </p:cNvCxnSpPr>
            <p:nvPr/>
          </p:nvCxnSpPr>
          <p:spPr>
            <a:xfrm flipV="1">
              <a:off x="1410855" y="6159212"/>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8" name="Straight Connector 1787">
              <a:extLst>
                <a:ext uri="{FF2B5EF4-FFF2-40B4-BE49-F238E27FC236}">
                  <a16:creationId xmlns:a16="http://schemas.microsoft.com/office/drawing/2014/main" id="{2C4CF315-A69D-9A34-6CE5-F3490802B5A6}"/>
                </a:ext>
              </a:extLst>
            </p:cNvPr>
            <p:cNvCxnSpPr>
              <a:cxnSpLocks/>
            </p:cNvCxnSpPr>
            <p:nvPr/>
          </p:nvCxnSpPr>
          <p:spPr>
            <a:xfrm flipV="1">
              <a:off x="1410854" y="6002554"/>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9" name="Straight Connector 1788">
              <a:extLst>
                <a:ext uri="{FF2B5EF4-FFF2-40B4-BE49-F238E27FC236}">
                  <a16:creationId xmlns:a16="http://schemas.microsoft.com/office/drawing/2014/main" id="{C0BE173D-4EEC-E76F-B92B-8E57C782A8CE}"/>
                </a:ext>
              </a:extLst>
            </p:cNvPr>
            <p:cNvCxnSpPr>
              <a:cxnSpLocks/>
            </p:cNvCxnSpPr>
            <p:nvPr/>
          </p:nvCxnSpPr>
          <p:spPr>
            <a:xfrm flipV="1">
              <a:off x="1410854" y="5845896"/>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0" name="Straight Connector 1789">
              <a:extLst>
                <a:ext uri="{FF2B5EF4-FFF2-40B4-BE49-F238E27FC236}">
                  <a16:creationId xmlns:a16="http://schemas.microsoft.com/office/drawing/2014/main" id="{0D8819CB-994A-32A6-A0B9-0072FB521285}"/>
                </a:ext>
              </a:extLst>
            </p:cNvPr>
            <p:cNvCxnSpPr>
              <a:cxnSpLocks/>
            </p:cNvCxnSpPr>
            <p:nvPr/>
          </p:nvCxnSpPr>
          <p:spPr>
            <a:xfrm flipV="1">
              <a:off x="1410854" y="5679859"/>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1" name="Straight Connector 1790">
              <a:extLst>
                <a:ext uri="{FF2B5EF4-FFF2-40B4-BE49-F238E27FC236}">
                  <a16:creationId xmlns:a16="http://schemas.microsoft.com/office/drawing/2014/main" id="{11B6A3F8-7704-57C7-4702-A10B09B8B424}"/>
                </a:ext>
              </a:extLst>
            </p:cNvPr>
            <p:cNvCxnSpPr>
              <a:cxnSpLocks/>
              <a:endCxn id="1781" idx="2"/>
            </p:cNvCxnSpPr>
            <p:nvPr/>
          </p:nvCxnSpPr>
          <p:spPr>
            <a:xfrm>
              <a:off x="1410854" y="581625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2" name="Straight Connector 1791">
              <a:extLst>
                <a:ext uri="{FF2B5EF4-FFF2-40B4-BE49-F238E27FC236}">
                  <a16:creationId xmlns:a16="http://schemas.microsoft.com/office/drawing/2014/main" id="{762479EA-866A-B493-0AC4-76306BAABABE}"/>
                </a:ext>
              </a:extLst>
            </p:cNvPr>
            <p:cNvCxnSpPr>
              <a:cxnSpLocks/>
            </p:cNvCxnSpPr>
            <p:nvPr/>
          </p:nvCxnSpPr>
          <p:spPr>
            <a:xfrm>
              <a:off x="1410853" y="597263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3" name="Straight Connector 1792">
              <a:extLst>
                <a:ext uri="{FF2B5EF4-FFF2-40B4-BE49-F238E27FC236}">
                  <a16:creationId xmlns:a16="http://schemas.microsoft.com/office/drawing/2014/main" id="{4FB1CB09-D416-4E6E-113B-343D2F87CD62}"/>
                </a:ext>
              </a:extLst>
            </p:cNvPr>
            <p:cNvCxnSpPr>
              <a:cxnSpLocks/>
            </p:cNvCxnSpPr>
            <p:nvPr/>
          </p:nvCxnSpPr>
          <p:spPr>
            <a:xfrm>
              <a:off x="1410853" y="6138729"/>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4" name="Straight Connector 1793">
              <a:extLst>
                <a:ext uri="{FF2B5EF4-FFF2-40B4-BE49-F238E27FC236}">
                  <a16:creationId xmlns:a16="http://schemas.microsoft.com/office/drawing/2014/main" id="{90476302-7B9E-B9AD-16C3-F095B29F4B2A}"/>
                </a:ext>
              </a:extLst>
            </p:cNvPr>
            <p:cNvCxnSpPr>
              <a:cxnSpLocks/>
            </p:cNvCxnSpPr>
            <p:nvPr/>
          </p:nvCxnSpPr>
          <p:spPr>
            <a:xfrm>
              <a:off x="1407777" y="629286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5" name="Straight Connector 1794">
              <a:extLst>
                <a:ext uri="{FF2B5EF4-FFF2-40B4-BE49-F238E27FC236}">
                  <a16:creationId xmlns:a16="http://schemas.microsoft.com/office/drawing/2014/main" id="{85323495-70C9-D158-500C-1E1BF38DE555}"/>
                </a:ext>
              </a:extLst>
            </p:cNvPr>
            <p:cNvCxnSpPr>
              <a:cxnSpLocks/>
              <a:endCxn id="1776" idx="2"/>
            </p:cNvCxnSpPr>
            <p:nvPr/>
          </p:nvCxnSpPr>
          <p:spPr>
            <a:xfrm>
              <a:off x="1407777" y="5817007"/>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6" name="Straight Connector 1795">
              <a:extLst>
                <a:ext uri="{FF2B5EF4-FFF2-40B4-BE49-F238E27FC236}">
                  <a16:creationId xmlns:a16="http://schemas.microsoft.com/office/drawing/2014/main" id="{18910284-69A2-34CC-B363-B701F903AD6B}"/>
                </a:ext>
              </a:extLst>
            </p:cNvPr>
            <p:cNvCxnSpPr>
              <a:cxnSpLocks/>
            </p:cNvCxnSpPr>
            <p:nvPr/>
          </p:nvCxnSpPr>
          <p:spPr>
            <a:xfrm>
              <a:off x="1412686" y="5973600"/>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7" name="Straight Connector 1796">
              <a:extLst>
                <a:ext uri="{FF2B5EF4-FFF2-40B4-BE49-F238E27FC236}">
                  <a16:creationId xmlns:a16="http://schemas.microsoft.com/office/drawing/2014/main" id="{AA4AEAE6-6325-B0F9-B714-440FBC1454D1}"/>
                </a:ext>
              </a:extLst>
            </p:cNvPr>
            <p:cNvCxnSpPr>
              <a:cxnSpLocks/>
            </p:cNvCxnSpPr>
            <p:nvPr/>
          </p:nvCxnSpPr>
          <p:spPr>
            <a:xfrm>
              <a:off x="1408667" y="6138729"/>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8" name="Straight Connector 1797">
              <a:extLst>
                <a:ext uri="{FF2B5EF4-FFF2-40B4-BE49-F238E27FC236}">
                  <a16:creationId xmlns:a16="http://schemas.microsoft.com/office/drawing/2014/main" id="{F04DB3E0-01B8-7CC0-C9FF-C87BC32945B5}"/>
                </a:ext>
              </a:extLst>
            </p:cNvPr>
            <p:cNvCxnSpPr>
              <a:cxnSpLocks/>
              <a:endCxn id="1779" idx="2"/>
            </p:cNvCxnSpPr>
            <p:nvPr/>
          </p:nvCxnSpPr>
          <p:spPr>
            <a:xfrm>
              <a:off x="1412685" y="6295147"/>
              <a:ext cx="186813" cy="16886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9" name="Straight Connector 1798">
              <a:extLst>
                <a:ext uri="{FF2B5EF4-FFF2-40B4-BE49-F238E27FC236}">
                  <a16:creationId xmlns:a16="http://schemas.microsoft.com/office/drawing/2014/main" id="{57982373-B0DC-AF29-A578-019FDC02E227}"/>
                </a:ext>
              </a:extLst>
            </p:cNvPr>
            <p:cNvCxnSpPr>
              <a:cxnSpLocks/>
              <a:endCxn id="1777" idx="2"/>
            </p:cNvCxnSpPr>
            <p:nvPr/>
          </p:nvCxnSpPr>
          <p:spPr>
            <a:xfrm>
              <a:off x="1412685" y="5821200"/>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0" name="Straight Connector 1799">
              <a:extLst>
                <a:ext uri="{FF2B5EF4-FFF2-40B4-BE49-F238E27FC236}">
                  <a16:creationId xmlns:a16="http://schemas.microsoft.com/office/drawing/2014/main" id="{688C1FEF-DB9D-B6DD-D275-CABFE4A4DB91}"/>
                </a:ext>
              </a:extLst>
            </p:cNvPr>
            <p:cNvCxnSpPr>
              <a:cxnSpLocks/>
            </p:cNvCxnSpPr>
            <p:nvPr/>
          </p:nvCxnSpPr>
          <p:spPr>
            <a:xfrm>
              <a:off x="1407776" y="5964544"/>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1" name="Straight Connector 1800">
              <a:extLst>
                <a:ext uri="{FF2B5EF4-FFF2-40B4-BE49-F238E27FC236}">
                  <a16:creationId xmlns:a16="http://schemas.microsoft.com/office/drawing/2014/main" id="{04481FBE-6610-55FC-F49A-2282FA557661}"/>
                </a:ext>
              </a:extLst>
            </p:cNvPr>
            <p:cNvCxnSpPr>
              <a:cxnSpLocks/>
            </p:cNvCxnSpPr>
            <p:nvPr/>
          </p:nvCxnSpPr>
          <p:spPr>
            <a:xfrm>
              <a:off x="1407776" y="6131048"/>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2" name="Straight Connector 1801">
              <a:extLst>
                <a:ext uri="{FF2B5EF4-FFF2-40B4-BE49-F238E27FC236}">
                  <a16:creationId xmlns:a16="http://schemas.microsoft.com/office/drawing/2014/main" id="{FB44364F-77F5-7E2F-D95A-43D6B364630D}"/>
                </a:ext>
              </a:extLst>
            </p:cNvPr>
            <p:cNvCxnSpPr>
              <a:cxnSpLocks/>
              <a:endCxn id="1778" idx="2"/>
            </p:cNvCxnSpPr>
            <p:nvPr/>
          </p:nvCxnSpPr>
          <p:spPr>
            <a:xfrm>
              <a:off x="1422503" y="5835840"/>
              <a:ext cx="176995" cy="47577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3" name="Straight Connector 1802">
              <a:extLst>
                <a:ext uri="{FF2B5EF4-FFF2-40B4-BE49-F238E27FC236}">
                  <a16:creationId xmlns:a16="http://schemas.microsoft.com/office/drawing/2014/main" id="{DE6F8E5C-DE57-36B7-A191-F00E1F8D0D31}"/>
                </a:ext>
              </a:extLst>
            </p:cNvPr>
            <p:cNvCxnSpPr>
              <a:cxnSpLocks/>
            </p:cNvCxnSpPr>
            <p:nvPr/>
          </p:nvCxnSpPr>
          <p:spPr>
            <a:xfrm>
              <a:off x="1417594" y="5982788"/>
              <a:ext cx="176995" cy="47577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4" name="Straight Connector 1803">
              <a:extLst>
                <a:ext uri="{FF2B5EF4-FFF2-40B4-BE49-F238E27FC236}">
                  <a16:creationId xmlns:a16="http://schemas.microsoft.com/office/drawing/2014/main" id="{8A37520C-BBB6-978D-3A9A-1B2161606792}"/>
                </a:ext>
              </a:extLst>
            </p:cNvPr>
            <p:cNvCxnSpPr>
              <a:cxnSpLocks/>
              <a:endCxn id="1776" idx="2"/>
            </p:cNvCxnSpPr>
            <p:nvPr/>
          </p:nvCxnSpPr>
          <p:spPr>
            <a:xfrm flipV="1">
              <a:off x="1401037" y="6006812"/>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5" name="Straight Connector 1804">
              <a:extLst>
                <a:ext uri="{FF2B5EF4-FFF2-40B4-BE49-F238E27FC236}">
                  <a16:creationId xmlns:a16="http://schemas.microsoft.com/office/drawing/2014/main" id="{083405E7-33B6-4989-FD98-C9949253B6FB}"/>
                </a:ext>
              </a:extLst>
            </p:cNvPr>
            <p:cNvCxnSpPr>
              <a:cxnSpLocks/>
            </p:cNvCxnSpPr>
            <p:nvPr/>
          </p:nvCxnSpPr>
          <p:spPr>
            <a:xfrm flipV="1">
              <a:off x="1413136" y="5835408"/>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6" name="Straight Connector 1805">
              <a:extLst>
                <a:ext uri="{FF2B5EF4-FFF2-40B4-BE49-F238E27FC236}">
                  <a16:creationId xmlns:a16="http://schemas.microsoft.com/office/drawing/2014/main" id="{3440D56B-28C7-0EE6-A166-E680DBFF229A}"/>
                </a:ext>
              </a:extLst>
            </p:cNvPr>
            <p:cNvCxnSpPr>
              <a:cxnSpLocks/>
            </p:cNvCxnSpPr>
            <p:nvPr/>
          </p:nvCxnSpPr>
          <p:spPr>
            <a:xfrm flipV="1">
              <a:off x="1410558" y="5679629"/>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7" name="Straight Connector 1806">
              <a:extLst>
                <a:ext uri="{FF2B5EF4-FFF2-40B4-BE49-F238E27FC236}">
                  <a16:creationId xmlns:a16="http://schemas.microsoft.com/office/drawing/2014/main" id="{BFC56A4B-BBC6-E927-B9E5-CA723C4BA2BA}"/>
                </a:ext>
              </a:extLst>
            </p:cNvPr>
            <p:cNvCxnSpPr>
              <a:cxnSpLocks/>
              <a:endCxn id="1780" idx="2"/>
            </p:cNvCxnSpPr>
            <p:nvPr/>
          </p:nvCxnSpPr>
          <p:spPr>
            <a:xfrm flipV="1">
              <a:off x="1411150" y="5684551"/>
              <a:ext cx="188348" cy="60503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8" name="Straight Connector 1807">
              <a:extLst>
                <a:ext uri="{FF2B5EF4-FFF2-40B4-BE49-F238E27FC236}">
                  <a16:creationId xmlns:a16="http://schemas.microsoft.com/office/drawing/2014/main" id="{9B064387-2EA6-B6CD-CF43-8D2417A69561}"/>
                </a:ext>
              </a:extLst>
            </p:cNvPr>
            <p:cNvCxnSpPr>
              <a:cxnSpLocks/>
              <a:endCxn id="1785" idx="2"/>
            </p:cNvCxnSpPr>
            <p:nvPr/>
          </p:nvCxnSpPr>
          <p:spPr>
            <a:xfrm>
              <a:off x="1710335" y="5675484"/>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9" name="Straight Connector 1808">
              <a:extLst>
                <a:ext uri="{FF2B5EF4-FFF2-40B4-BE49-F238E27FC236}">
                  <a16:creationId xmlns:a16="http://schemas.microsoft.com/office/drawing/2014/main" id="{C9094FBD-F2FE-15A4-C1CD-F5235FE3AE9F}"/>
                </a:ext>
              </a:extLst>
            </p:cNvPr>
            <p:cNvCxnSpPr>
              <a:cxnSpLocks/>
              <a:endCxn id="1786" idx="2"/>
            </p:cNvCxnSpPr>
            <p:nvPr/>
          </p:nvCxnSpPr>
          <p:spPr>
            <a:xfrm>
              <a:off x="1710334" y="5675484"/>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0" name="Straight Connector 1809">
              <a:extLst>
                <a:ext uri="{FF2B5EF4-FFF2-40B4-BE49-F238E27FC236}">
                  <a16:creationId xmlns:a16="http://schemas.microsoft.com/office/drawing/2014/main" id="{01A3EEDC-7C31-4A5D-8D7D-0C0D7686898B}"/>
                </a:ext>
              </a:extLst>
            </p:cNvPr>
            <p:cNvCxnSpPr>
              <a:cxnSpLocks/>
              <a:endCxn id="1782" idx="2"/>
            </p:cNvCxnSpPr>
            <p:nvPr/>
          </p:nvCxnSpPr>
          <p:spPr>
            <a:xfrm>
              <a:off x="1710333" y="5676812"/>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1" name="Straight Connector 1810">
              <a:extLst>
                <a:ext uri="{FF2B5EF4-FFF2-40B4-BE49-F238E27FC236}">
                  <a16:creationId xmlns:a16="http://schemas.microsoft.com/office/drawing/2014/main" id="{0E92CEB1-EEDD-3931-E787-9CF1EB25340D}"/>
                </a:ext>
              </a:extLst>
            </p:cNvPr>
            <p:cNvCxnSpPr>
              <a:cxnSpLocks/>
              <a:stCxn id="1780" idx="6"/>
            </p:cNvCxnSpPr>
            <p:nvPr/>
          </p:nvCxnSpPr>
          <p:spPr>
            <a:xfrm>
              <a:off x="1710335" y="5684551"/>
              <a:ext cx="148777" cy="54183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2" name="Straight Connector 1811">
              <a:extLst>
                <a:ext uri="{FF2B5EF4-FFF2-40B4-BE49-F238E27FC236}">
                  <a16:creationId xmlns:a16="http://schemas.microsoft.com/office/drawing/2014/main" id="{BD19E59A-E25E-5943-EDDD-3B6116FEDAFB}"/>
                </a:ext>
              </a:extLst>
            </p:cNvPr>
            <p:cNvCxnSpPr>
              <a:cxnSpLocks/>
              <a:endCxn id="1784" idx="2"/>
            </p:cNvCxnSpPr>
            <p:nvPr/>
          </p:nvCxnSpPr>
          <p:spPr>
            <a:xfrm flipV="1">
              <a:off x="1710334" y="6381778"/>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3" name="Straight Connector 1812">
              <a:extLst>
                <a:ext uri="{FF2B5EF4-FFF2-40B4-BE49-F238E27FC236}">
                  <a16:creationId xmlns:a16="http://schemas.microsoft.com/office/drawing/2014/main" id="{10DA75A7-6250-629F-6829-8ECEF5F4C8F5}"/>
                </a:ext>
              </a:extLst>
            </p:cNvPr>
            <p:cNvCxnSpPr>
              <a:cxnSpLocks/>
              <a:endCxn id="1783" idx="2"/>
            </p:cNvCxnSpPr>
            <p:nvPr/>
          </p:nvCxnSpPr>
          <p:spPr>
            <a:xfrm flipV="1">
              <a:off x="1715110" y="6229378"/>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4" name="Straight Connector 1813">
              <a:extLst>
                <a:ext uri="{FF2B5EF4-FFF2-40B4-BE49-F238E27FC236}">
                  <a16:creationId xmlns:a16="http://schemas.microsoft.com/office/drawing/2014/main" id="{9D93FFD7-23A3-7E6A-CB4C-7726F9EC84FD}"/>
                </a:ext>
              </a:extLst>
            </p:cNvPr>
            <p:cNvCxnSpPr>
              <a:cxnSpLocks/>
              <a:stCxn id="1779" idx="6"/>
            </p:cNvCxnSpPr>
            <p:nvPr/>
          </p:nvCxnSpPr>
          <p:spPr>
            <a:xfrm flipV="1">
              <a:off x="1710335" y="6072995"/>
              <a:ext cx="143171" cy="3910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5" name="Straight Connector 1814">
              <a:extLst>
                <a:ext uri="{FF2B5EF4-FFF2-40B4-BE49-F238E27FC236}">
                  <a16:creationId xmlns:a16="http://schemas.microsoft.com/office/drawing/2014/main" id="{F5F5F5D1-88F8-5D30-00A4-C31523E3E5E2}"/>
                </a:ext>
              </a:extLst>
            </p:cNvPr>
            <p:cNvCxnSpPr>
              <a:cxnSpLocks/>
              <a:stCxn id="1779" idx="6"/>
            </p:cNvCxnSpPr>
            <p:nvPr/>
          </p:nvCxnSpPr>
          <p:spPr>
            <a:xfrm flipV="1">
              <a:off x="1710335" y="5907822"/>
              <a:ext cx="141458" cy="55619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6" name="Straight Connector 1815">
              <a:extLst>
                <a:ext uri="{FF2B5EF4-FFF2-40B4-BE49-F238E27FC236}">
                  <a16:creationId xmlns:a16="http://schemas.microsoft.com/office/drawing/2014/main" id="{B4E4A4AA-6F57-7417-7022-0FBD7BF906F1}"/>
                </a:ext>
              </a:extLst>
            </p:cNvPr>
            <p:cNvCxnSpPr>
              <a:cxnSpLocks/>
            </p:cNvCxnSpPr>
            <p:nvPr/>
          </p:nvCxnSpPr>
          <p:spPr>
            <a:xfrm>
              <a:off x="1711017" y="5832519"/>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7" name="Straight Connector 1816">
              <a:extLst>
                <a:ext uri="{FF2B5EF4-FFF2-40B4-BE49-F238E27FC236}">
                  <a16:creationId xmlns:a16="http://schemas.microsoft.com/office/drawing/2014/main" id="{9A4F723A-FDBB-2DC3-3167-D6C8CA47D587}"/>
                </a:ext>
              </a:extLst>
            </p:cNvPr>
            <p:cNvCxnSpPr>
              <a:cxnSpLocks/>
            </p:cNvCxnSpPr>
            <p:nvPr/>
          </p:nvCxnSpPr>
          <p:spPr>
            <a:xfrm>
              <a:off x="1711016" y="5832519"/>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8" name="Straight Connector 1817">
              <a:extLst>
                <a:ext uri="{FF2B5EF4-FFF2-40B4-BE49-F238E27FC236}">
                  <a16:creationId xmlns:a16="http://schemas.microsoft.com/office/drawing/2014/main" id="{D65DB1CF-C889-5B1C-B561-4B63601032D3}"/>
                </a:ext>
              </a:extLst>
            </p:cNvPr>
            <p:cNvCxnSpPr>
              <a:cxnSpLocks/>
            </p:cNvCxnSpPr>
            <p:nvPr/>
          </p:nvCxnSpPr>
          <p:spPr>
            <a:xfrm>
              <a:off x="1711015" y="5833847"/>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9" name="Straight Connector 1818">
              <a:extLst>
                <a:ext uri="{FF2B5EF4-FFF2-40B4-BE49-F238E27FC236}">
                  <a16:creationId xmlns:a16="http://schemas.microsoft.com/office/drawing/2014/main" id="{59ED3BC1-E54D-7D44-1BA9-2B36FDC53929}"/>
                </a:ext>
              </a:extLst>
            </p:cNvPr>
            <p:cNvCxnSpPr>
              <a:cxnSpLocks/>
            </p:cNvCxnSpPr>
            <p:nvPr/>
          </p:nvCxnSpPr>
          <p:spPr>
            <a:xfrm>
              <a:off x="1711017" y="5841586"/>
              <a:ext cx="148777" cy="54183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0" name="Straight Connector 1819">
              <a:extLst>
                <a:ext uri="{FF2B5EF4-FFF2-40B4-BE49-F238E27FC236}">
                  <a16:creationId xmlns:a16="http://schemas.microsoft.com/office/drawing/2014/main" id="{9154A478-4579-25E3-3638-FD41C68B1ACC}"/>
                </a:ext>
              </a:extLst>
            </p:cNvPr>
            <p:cNvCxnSpPr>
              <a:cxnSpLocks/>
            </p:cNvCxnSpPr>
            <p:nvPr/>
          </p:nvCxnSpPr>
          <p:spPr>
            <a:xfrm>
              <a:off x="1708619" y="5993641"/>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1" name="Straight Connector 1820">
              <a:extLst>
                <a:ext uri="{FF2B5EF4-FFF2-40B4-BE49-F238E27FC236}">
                  <a16:creationId xmlns:a16="http://schemas.microsoft.com/office/drawing/2014/main" id="{F3E2EC3F-737C-98BE-1E0A-A2BE109C9E14}"/>
                </a:ext>
              </a:extLst>
            </p:cNvPr>
            <p:cNvCxnSpPr>
              <a:cxnSpLocks/>
            </p:cNvCxnSpPr>
            <p:nvPr/>
          </p:nvCxnSpPr>
          <p:spPr>
            <a:xfrm>
              <a:off x="1708618" y="5993641"/>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2" name="Straight Connector 1821">
              <a:extLst>
                <a:ext uri="{FF2B5EF4-FFF2-40B4-BE49-F238E27FC236}">
                  <a16:creationId xmlns:a16="http://schemas.microsoft.com/office/drawing/2014/main" id="{86DE451B-1F44-655F-09BF-22911F664B6A}"/>
                </a:ext>
              </a:extLst>
            </p:cNvPr>
            <p:cNvCxnSpPr>
              <a:cxnSpLocks/>
            </p:cNvCxnSpPr>
            <p:nvPr/>
          </p:nvCxnSpPr>
          <p:spPr>
            <a:xfrm>
              <a:off x="1708617" y="5994969"/>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3" name="Straight Connector 1822">
              <a:extLst>
                <a:ext uri="{FF2B5EF4-FFF2-40B4-BE49-F238E27FC236}">
                  <a16:creationId xmlns:a16="http://schemas.microsoft.com/office/drawing/2014/main" id="{44C14BDB-6D8B-A95A-4D68-13E23684E7CB}"/>
                </a:ext>
              </a:extLst>
            </p:cNvPr>
            <p:cNvCxnSpPr>
              <a:cxnSpLocks/>
            </p:cNvCxnSpPr>
            <p:nvPr/>
          </p:nvCxnSpPr>
          <p:spPr>
            <a:xfrm>
              <a:off x="1713412" y="6157950"/>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4" name="Straight Connector 1823">
              <a:extLst>
                <a:ext uri="{FF2B5EF4-FFF2-40B4-BE49-F238E27FC236}">
                  <a16:creationId xmlns:a16="http://schemas.microsoft.com/office/drawing/2014/main" id="{B7B945F7-A90D-BA72-8C3F-27423DFBD6B4}"/>
                </a:ext>
              </a:extLst>
            </p:cNvPr>
            <p:cNvCxnSpPr>
              <a:cxnSpLocks/>
            </p:cNvCxnSpPr>
            <p:nvPr/>
          </p:nvCxnSpPr>
          <p:spPr>
            <a:xfrm>
              <a:off x="1713411" y="6157950"/>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5" name="Straight Connector 1824">
              <a:extLst>
                <a:ext uri="{FF2B5EF4-FFF2-40B4-BE49-F238E27FC236}">
                  <a16:creationId xmlns:a16="http://schemas.microsoft.com/office/drawing/2014/main" id="{E0EE107A-FC79-9900-9A1B-97F57A783AD1}"/>
                </a:ext>
              </a:extLst>
            </p:cNvPr>
            <p:cNvCxnSpPr>
              <a:cxnSpLocks/>
            </p:cNvCxnSpPr>
            <p:nvPr/>
          </p:nvCxnSpPr>
          <p:spPr>
            <a:xfrm>
              <a:off x="1707927" y="6294708"/>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6" name="Straight Connector 1825">
              <a:extLst>
                <a:ext uri="{FF2B5EF4-FFF2-40B4-BE49-F238E27FC236}">
                  <a16:creationId xmlns:a16="http://schemas.microsoft.com/office/drawing/2014/main" id="{72D11D49-6B55-FB7E-C1C0-9609879A6043}"/>
                </a:ext>
              </a:extLst>
            </p:cNvPr>
            <p:cNvCxnSpPr>
              <a:cxnSpLocks/>
            </p:cNvCxnSpPr>
            <p:nvPr/>
          </p:nvCxnSpPr>
          <p:spPr>
            <a:xfrm flipV="1">
              <a:off x="1709298" y="6213867"/>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7" name="Straight Connector 1826">
              <a:extLst>
                <a:ext uri="{FF2B5EF4-FFF2-40B4-BE49-F238E27FC236}">
                  <a16:creationId xmlns:a16="http://schemas.microsoft.com/office/drawing/2014/main" id="{A745859A-5E12-BBF8-8C38-50752C3E75A5}"/>
                </a:ext>
              </a:extLst>
            </p:cNvPr>
            <p:cNvCxnSpPr>
              <a:cxnSpLocks/>
            </p:cNvCxnSpPr>
            <p:nvPr/>
          </p:nvCxnSpPr>
          <p:spPr>
            <a:xfrm flipV="1">
              <a:off x="1714074" y="6061467"/>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8" name="Straight Connector 1827">
              <a:extLst>
                <a:ext uri="{FF2B5EF4-FFF2-40B4-BE49-F238E27FC236}">
                  <a16:creationId xmlns:a16="http://schemas.microsoft.com/office/drawing/2014/main" id="{C52959D0-3DC6-B75D-D9C9-D4EBCD3AEA21}"/>
                </a:ext>
              </a:extLst>
            </p:cNvPr>
            <p:cNvCxnSpPr>
              <a:cxnSpLocks/>
            </p:cNvCxnSpPr>
            <p:nvPr/>
          </p:nvCxnSpPr>
          <p:spPr>
            <a:xfrm flipV="1">
              <a:off x="1709299" y="5905084"/>
              <a:ext cx="143171" cy="3910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9" name="Straight Connector 1828">
              <a:extLst>
                <a:ext uri="{FF2B5EF4-FFF2-40B4-BE49-F238E27FC236}">
                  <a16:creationId xmlns:a16="http://schemas.microsoft.com/office/drawing/2014/main" id="{2DAFA5E8-6E2E-6283-EFDA-F772E4DD7AFE}"/>
                </a:ext>
              </a:extLst>
            </p:cNvPr>
            <p:cNvCxnSpPr>
              <a:cxnSpLocks/>
            </p:cNvCxnSpPr>
            <p:nvPr/>
          </p:nvCxnSpPr>
          <p:spPr>
            <a:xfrm flipV="1">
              <a:off x="1709299" y="5739911"/>
              <a:ext cx="141458" cy="55619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0" name="Straight Connector 1829">
              <a:extLst>
                <a:ext uri="{FF2B5EF4-FFF2-40B4-BE49-F238E27FC236}">
                  <a16:creationId xmlns:a16="http://schemas.microsoft.com/office/drawing/2014/main" id="{C66D8BA2-1F39-5441-979D-0744055689C4}"/>
                </a:ext>
              </a:extLst>
            </p:cNvPr>
            <p:cNvCxnSpPr>
              <a:cxnSpLocks/>
            </p:cNvCxnSpPr>
            <p:nvPr/>
          </p:nvCxnSpPr>
          <p:spPr>
            <a:xfrm flipV="1">
              <a:off x="1716480" y="6076647"/>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1" name="Straight Connector 1830">
              <a:extLst>
                <a:ext uri="{FF2B5EF4-FFF2-40B4-BE49-F238E27FC236}">
                  <a16:creationId xmlns:a16="http://schemas.microsoft.com/office/drawing/2014/main" id="{40783F98-8845-F165-4834-E2CC45F24A11}"/>
                </a:ext>
              </a:extLst>
            </p:cNvPr>
            <p:cNvCxnSpPr>
              <a:cxnSpLocks/>
            </p:cNvCxnSpPr>
            <p:nvPr/>
          </p:nvCxnSpPr>
          <p:spPr>
            <a:xfrm flipV="1">
              <a:off x="1708970" y="5913739"/>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2" name="Straight Connector 1831">
              <a:extLst>
                <a:ext uri="{FF2B5EF4-FFF2-40B4-BE49-F238E27FC236}">
                  <a16:creationId xmlns:a16="http://schemas.microsoft.com/office/drawing/2014/main" id="{5CE91FB9-E44D-924D-3AEC-C723106E4D25}"/>
                </a:ext>
              </a:extLst>
            </p:cNvPr>
            <p:cNvCxnSpPr>
              <a:cxnSpLocks/>
            </p:cNvCxnSpPr>
            <p:nvPr/>
          </p:nvCxnSpPr>
          <p:spPr>
            <a:xfrm flipV="1">
              <a:off x="1713746" y="5761339"/>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3" name="Straight Connector 1832">
              <a:extLst>
                <a:ext uri="{FF2B5EF4-FFF2-40B4-BE49-F238E27FC236}">
                  <a16:creationId xmlns:a16="http://schemas.microsoft.com/office/drawing/2014/main" id="{65567C48-39BF-C1E0-88DC-862AB51EBD6E}"/>
                </a:ext>
              </a:extLst>
            </p:cNvPr>
            <p:cNvCxnSpPr>
              <a:cxnSpLocks/>
            </p:cNvCxnSpPr>
            <p:nvPr/>
          </p:nvCxnSpPr>
          <p:spPr>
            <a:xfrm flipV="1">
              <a:off x="1716375" y="5749376"/>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4" name="Straight Connector 1833">
              <a:extLst>
                <a:ext uri="{FF2B5EF4-FFF2-40B4-BE49-F238E27FC236}">
                  <a16:creationId xmlns:a16="http://schemas.microsoft.com/office/drawing/2014/main" id="{09BAD7A3-0DF6-4559-9490-78562893BEB5}"/>
                </a:ext>
              </a:extLst>
            </p:cNvPr>
            <p:cNvCxnSpPr>
              <a:cxnSpLocks/>
              <a:endCxn id="1775" idx="2"/>
            </p:cNvCxnSpPr>
            <p:nvPr/>
          </p:nvCxnSpPr>
          <p:spPr>
            <a:xfrm flipV="1">
              <a:off x="1965707" y="6242051"/>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5" name="Straight Connector 1834">
              <a:extLst>
                <a:ext uri="{FF2B5EF4-FFF2-40B4-BE49-F238E27FC236}">
                  <a16:creationId xmlns:a16="http://schemas.microsoft.com/office/drawing/2014/main" id="{0AD46CD3-C0F2-0F6E-1D12-791199623866}"/>
                </a:ext>
              </a:extLst>
            </p:cNvPr>
            <p:cNvCxnSpPr>
              <a:cxnSpLocks/>
              <a:endCxn id="1774" idx="2"/>
            </p:cNvCxnSpPr>
            <p:nvPr/>
          </p:nvCxnSpPr>
          <p:spPr>
            <a:xfrm flipV="1">
              <a:off x="1970483" y="6089651"/>
              <a:ext cx="139090" cy="2704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6" name="Straight Connector 1835">
              <a:extLst>
                <a:ext uri="{FF2B5EF4-FFF2-40B4-BE49-F238E27FC236}">
                  <a16:creationId xmlns:a16="http://schemas.microsoft.com/office/drawing/2014/main" id="{313A5AA1-3D45-60EA-5B44-105754F47B92}"/>
                </a:ext>
              </a:extLst>
            </p:cNvPr>
            <p:cNvCxnSpPr>
              <a:cxnSpLocks/>
              <a:endCxn id="1773" idx="2"/>
            </p:cNvCxnSpPr>
            <p:nvPr/>
          </p:nvCxnSpPr>
          <p:spPr>
            <a:xfrm flipV="1">
              <a:off x="1965708" y="5937251"/>
              <a:ext cx="143865" cy="4290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7" name="Straight Connector 1836">
              <a:extLst>
                <a:ext uri="{FF2B5EF4-FFF2-40B4-BE49-F238E27FC236}">
                  <a16:creationId xmlns:a16="http://schemas.microsoft.com/office/drawing/2014/main" id="{91568E81-E92F-F986-76DF-32DED33D751C}"/>
                </a:ext>
              </a:extLst>
            </p:cNvPr>
            <p:cNvCxnSpPr>
              <a:cxnSpLocks/>
              <a:stCxn id="1773" idx="2"/>
              <a:endCxn id="1785" idx="6"/>
            </p:cNvCxnSpPr>
            <p:nvPr/>
          </p:nvCxnSpPr>
          <p:spPr>
            <a:xfrm flipH="1" flipV="1">
              <a:off x="1965038" y="5754717"/>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8" name="Straight Connector 1837">
              <a:extLst>
                <a:ext uri="{FF2B5EF4-FFF2-40B4-BE49-F238E27FC236}">
                  <a16:creationId xmlns:a16="http://schemas.microsoft.com/office/drawing/2014/main" id="{30357C0F-731B-443B-067E-AD125DD81AE2}"/>
                </a:ext>
              </a:extLst>
            </p:cNvPr>
            <p:cNvCxnSpPr>
              <a:cxnSpLocks/>
              <a:stCxn id="1774" idx="2"/>
            </p:cNvCxnSpPr>
            <p:nvPr/>
          </p:nvCxnSpPr>
          <p:spPr>
            <a:xfrm flipH="1" flipV="1">
              <a:off x="1969650" y="5759650"/>
              <a:ext cx="139923" cy="33000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9" name="Straight Connector 1838">
              <a:extLst>
                <a:ext uri="{FF2B5EF4-FFF2-40B4-BE49-F238E27FC236}">
                  <a16:creationId xmlns:a16="http://schemas.microsoft.com/office/drawing/2014/main" id="{FF3E6A59-CCF5-6CE5-B2F4-8D03143616C9}"/>
                </a:ext>
              </a:extLst>
            </p:cNvPr>
            <p:cNvCxnSpPr>
              <a:cxnSpLocks/>
              <a:endCxn id="1785" idx="6"/>
            </p:cNvCxnSpPr>
            <p:nvPr/>
          </p:nvCxnSpPr>
          <p:spPr>
            <a:xfrm flipH="1" flipV="1">
              <a:off x="1965038" y="5754717"/>
              <a:ext cx="143865" cy="48902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0" name="Straight Connector 1839">
              <a:extLst>
                <a:ext uri="{FF2B5EF4-FFF2-40B4-BE49-F238E27FC236}">
                  <a16:creationId xmlns:a16="http://schemas.microsoft.com/office/drawing/2014/main" id="{27AF8D35-BA8A-DEE8-D777-2E88D19246A8}"/>
                </a:ext>
              </a:extLst>
            </p:cNvPr>
            <p:cNvCxnSpPr>
              <a:cxnSpLocks/>
            </p:cNvCxnSpPr>
            <p:nvPr/>
          </p:nvCxnSpPr>
          <p:spPr>
            <a:xfrm flipH="1" flipV="1">
              <a:off x="1970088" y="5902251"/>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1" name="Straight Connector 1840">
              <a:extLst>
                <a:ext uri="{FF2B5EF4-FFF2-40B4-BE49-F238E27FC236}">
                  <a16:creationId xmlns:a16="http://schemas.microsoft.com/office/drawing/2014/main" id="{967EB360-42DF-5CD4-263D-41881EF4873B}"/>
                </a:ext>
              </a:extLst>
            </p:cNvPr>
            <p:cNvCxnSpPr>
              <a:cxnSpLocks/>
            </p:cNvCxnSpPr>
            <p:nvPr/>
          </p:nvCxnSpPr>
          <p:spPr>
            <a:xfrm flipH="1" flipV="1">
              <a:off x="1974700" y="5907184"/>
              <a:ext cx="139923" cy="33000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2" name="Straight Connector 1841">
              <a:extLst>
                <a:ext uri="{FF2B5EF4-FFF2-40B4-BE49-F238E27FC236}">
                  <a16:creationId xmlns:a16="http://schemas.microsoft.com/office/drawing/2014/main" id="{E63CE15E-69AB-CB9F-586F-466968CA19CE}"/>
                </a:ext>
              </a:extLst>
            </p:cNvPr>
            <p:cNvCxnSpPr>
              <a:cxnSpLocks/>
            </p:cNvCxnSpPr>
            <p:nvPr/>
          </p:nvCxnSpPr>
          <p:spPr>
            <a:xfrm flipH="1" flipV="1">
              <a:off x="1969418" y="6070647"/>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3" name="Straight Connector 1842">
              <a:extLst>
                <a:ext uri="{FF2B5EF4-FFF2-40B4-BE49-F238E27FC236}">
                  <a16:creationId xmlns:a16="http://schemas.microsoft.com/office/drawing/2014/main" id="{3BA181BC-4BF8-DBE5-C26F-9D63908446AC}"/>
                </a:ext>
              </a:extLst>
            </p:cNvPr>
            <p:cNvCxnSpPr>
              <a:cxnSpLocks/>
            </p:cNvCxnSpPr>
            <p:nvPr/>
          </p:nvCxnSpPr>
          <p:spPr>
            <a:xfrm flipV="1">
              <a:off x="1966282" y="6093878"/>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4" name="Straight Connector 1843">
              <a:extLst>
                <a:ext uri="{FF2B5EF4-FFF2-40B4-BE49-F238E27FC236}">
                  <a16:creationId xmlns:a16="http://schemas.microsoft.com/office/drawing/2014/main" id="{B8DDDBFA-2B29-3741-CE5A-C0BFA217F0B9}"/>
                </a:ext>
              </a:extLst>
            </p:cNvPr>
            <p:cNvCxnSpPr>
              <a:cxnSpLocks/>
            </p:cNvCxnSpPr>
            <p:nvPr/>
          </p:nvCxnSpPr>
          <p:spPr>
            <a:xfrm flipV="1">
              <a:off x="1971058" y="5941478"/>
              <a:ext cx="139090" cy="2704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5" name="Straight Connector 1844">
              <a:extLst>
                <a:ext uri="{FF2B5EF4-FFF2-40B4-BE49-F238E27FC236}">
                  <a16:creationId xmlns:a16="http://schemas.microsoft.com/office/drawing/2014/main" id="{A91CAB9D-D4C4-6AA7-3601-A4A830984D08}"/>
                </a:ext>
              </a:extLst>
            </p:cNvPr>
            <p:cNvCxnSpPr>
              <a:cxnSpLocks/>
            </p:cNvCxnSpPr>
            <p:nvPr/>
          </p:nvCxnSpPr>
          <p:spPr>
            <a:xfrm flipV="1">
              <a:off x="1963462" y="5948616"/>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46" name="Group 1845">
            <a:extLst>
              <a:ext uri="{FF2B5EF4-FFF2-40B4-BE49-F238E27FC236}">
                <a16:creationId xmlns:a16="http://schemas.microsoft.com/office/drawing/2014/main" id="{E69D0CC2-9285-AA9E-9B3D-546158E36F0A}"/>
              </a:ext>
            </a:extLst>
          </p:cNvPr>
          <p:cNvGrpSpPr/>
          <p:nvPr/>
        </p:nvGrpSpPr>
        <p:grpSpPr>
          <a:xfrm rot="5400000">
            <a:off x="5097833" y="2998231"/>
            <a:ext cx="244077" cy="237781"/>
            <a:chOff x="1300018" y="5625957"/>
            <a:chExt cx="920392" cy="896648"/>
          </a:xfrm>
        </p:grpSpPr>
        <p:sp>
          <p:nvSpPr>
            <p:cNvPr id="1847" name="Oval 1846">
              <a:extLst>
                <a:ext uri="{FF2B5EF4-FFF2-40B4-BE49-F238E27FC236}">
                  <a16:creationId xmlns:a16="http://schemas.microsoft.com/office/drawing/2014/main" id="{E1AB4D53-33BE-DC1E-1AEF-DAD835FCA77D}"/>
                </a:ext>
              </a:extLst>
            </p:cNvPr>
            <p:cNvSpPr/>
            <p:nvPr/>
          </p:nvSpPr>
          <p:spPr>
            <a:xfrm>
              <a:off x="1300018" y="57756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8" name="Oval 1847">
              <a:extLst>
                <a:ext uri="{FF2B5EF4-FFF2-40B4-BE49-F238E27FC236}">
                  <a16:creationId xmlns:a16="http://schemas.microsoft.com/office/drawing/2014/main" id="{D0908898-C67B-8D2F-29FF-13488E2CDC92}"/>
                </a:ext>
              </a:extLst>
            </p:cNvPr>
            <p:cNvSpPr/>
            <p:nvPr/>
          </p:nvSpPr>
          <p:spPr>
            <a:xfrm>
              <a:off x="1300018" y="59280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9" name="Oval 1848">
              <a:extLst>
                <a:ext uri="{FF2B5EF4-FFF2-40B4-BE49-F238E27FC236}">
                  <a16:creationId xmlns:a16="http://schemas.microsoft.com/office/drawing/2014/main" id="{32460C33-0796-DD86-A527-29436F1FEEBD}"/>
                </a:ext>
              </a:extLst>
            </p:cNvPr>
            <p:cNvSpPr/>
            <p:nvPr/>
          </p:nvSpPr>
          <p:spPr>
            <a:xfrm>
              <a:off x="1300018" y="60804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0" name="Oval 1849">
              <a:extLst>
                <a:ext uri="{FF2B5EF4-FFF2-40B4-BE49-F238E27FC236}">
                  <a16:creationId xmlns:a16="http://schemas.microsoft.com/office/drawing/2014/main" id="{741F2F68-B279-A4D7-9177-688CEF64B1CD}"/>
                </a:ext>
              </a:extLst>
            </p:cNvPr>
            <p:cNvSpPr/>
            <p:nvPr/>
          </p:nvSpPr>
          <p:spPr>
            <a:xfrm>
              <a:off x="1300018" y="62328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1" name="Oval 1850">
              <a:extLst>
                <a:ext uri="{FF2B5EF4-FFF2-40B4-BE49-F238E27FC236}">
                  <a16:creationId xmlns:a16="http://schemas.microsoft.com/office/drawing/2014/main" id="{899766F7-F1DB-742E-8F2B-19B5781E5DC1}"/>
                </a:ext>
              </a:extLst>
            </p:cNvPr>
            <p:cNvSpPr/>
            <p:nvPr/>
          </p:nvSpPr>
          <p:spPr>
            <a:xfrm>
              <a:off x="2109573" y="58786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2" name="Oval 1851">
              <a:extLst>
                <a:ext uri="{FF2B5EF4-FFF2-40B4-BE49-F238E27FC236}">
                  <a16:creationId xmlns:a16="http://schemas.microsoft.com/office/drawing/2014/main" id="{98EFD99F-AAA2-28F0-2C1A-D9FD18439BFA}"/>
                </a:ext>
              </a:extLst>
            </p:cNvPr>
            <p:cNvSpPr/>
            <p:nvPr/>
          </p:nvSpPr>
          <p:spPr>
            <a:xfrm>
              <a:off x="2109573" y="60310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3" name="Oval 1852">
              <a:extLst>
                <a:ext uri="{FF2B5EF4-FFF2-40B4-BE49-F238E27FC236}">
                  <a16:creationId xmlns:a16="http://schemas.microsoft.com/office/drawing/2014/main" id="{40F0A407-137F-A3B2-2AC6-EE1AE1BEB645}"/>
                </a:ext>
              </a:extLst>
            </p:cNvPr>
            <p:cNvSpPr/>
            <p:nvPr/>
          </p:nvSpPr>
          <p:spPr>
            <a:xfrm>
              <a:off x="2109573" y="61834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4" name="Oval 1853">
              <a:extLst>
                <a:ext uri="{FF2B5EF4-FFF2-40B4-BE49-F238E27FC236}">
                  <a16:creationId xmlns:a16="http://schemas.microsoft.com/office/drawing/2014/main" id="{F642DDEC-49EE-D66A-6DC3-8CDB90CED487}"/>
                </a:ext>
              </a:extLst>
            </p:cNvPr>
            <p:cNvSpPr/>
            <p:nvPr/>
          </p:nvSpPr>
          <p:spPr>
            <a:xfrm>
              <a:off x="1599498" y="59482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5" name="Oval 1854">
              <a:extLst>
                <a:ext uri="{FF2B5EF4-FFF2-40B4-BE49-F238E27FC236}">
                  <a16:creationId xmlns:a16="http://schemas.microsoft.com/office/drawing/2014/main" id="{60C3FD71-101C-368E-9C9E-6F6AF4871AA9}"/>
                </a:ext>
              </a:extLst>
            </p:cNvPr>
            <p:cNvSpPr/>
            <p:nvPr/>
          </p:nvSpPr>
          <p:spPr>
            <a:xfrm>
              <a:off x="1599498" y="61006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6" name="Oval 1855">
              <a:extLst>
                <a:ext uri="{FF2B5EF4-FFF2-40B4-BE49-F238E27FC236}">
                  <a16:creationId xmlns:a16="http://schemas.microsoft.com/office/drawing/2014/main" id="{3B950347-E2EB-4E58-DA4D-E51A9BAF133E}"/>
                </a:ext>
              </a:extLst>
            </p:cNvPr>
            <p:cNvSpPr/>
            <p:nvPr/>
          </p:nvSpPr>
          <p:spPr>
            <a:xfrm>
              <a:off x="1599498" y="62530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7" name="Oval 1856">
              <a:extLst>
                <a:ext uri="{FF2B5EF4-FFF2-40B4-BE49-F238E27FC236}">
                  <a16:creationId xmlns:a16="http://schemas.microsoft.com/office/drawing/2014/main" id="{EE26236C-7508-8CA8-CD61-30881AC07786}"/>
                </a:ext>
              </a:extLst>
            </p:cNvPr>
            <p:cNvSpPr/>
            <p:nvPr/>
          </p:nvSpPr>
          <p:spPr>
            <a:xfrm>
              <a:off x="1599498" y="64054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8" name="Oval 1857">
              <a:extLst>
                <a:ext uri="{FF2B5EF4-FFF2-40B4-BE49-F238E27FC236}">
                  <a16:creationId xmlns:a16="http://schemas.microsoft.com/office/drawing/2014/main" id="{D4325125-0A52-1ECB-A343-68B5A2FF3EA0}"/>
                </a:ext>
              </a:extLst>
            </p:cNvPr>
            <p:cNvSpPr/>
            <p:nvPr/>
          </p:nvSpPr>
          <p:spPr>
            <a:xfrm>
              <a:off x="1599498" y="5625957"/>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9" name="Oval 1858">
              <a:extLst>
                <a:ext uri="{FF2B5EF4-FFF2-40B4-BE49-F238E27FC236}">
                  <a16:creationId xmlns:a16="http://schemas.microsoft.com/office/drawing/2014/main" id="{0AC77E60-78F3-EFE1-D1A9-D94FAD561951}"/>
                </a:ext>
              </a:extLst>
            </p:cNvPr>
            <p:cNvSpPr/>
            <p:nvPr/>
          </p:nvSpPr>
          <p:spPr>
            <a:xfrm>
              <a:off x="1599498" y="5778357"/>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0" name="Oval 1859">
              <a:extLst>
                <a:ext uri="{FF2B5EF4-FFF2-40B4-BE49-F238E27FC236}">
                  <a16:creationId xmlns:a16="http://schemas.microsoft.com/office/drawing/2014/main" id="{7179C419-9153-D42F-3B75-4349356264E2}"/>
                </a:ext>
              </a:extLst>
            </p:cNvPr>
            <p:cNvSpPr/>
            <p:nvPr/>
          </p:nvSpPr>
          <p:spPr>
            <a:xfrm>
              <a:off x="1854201" y="60183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1" name="Oval 1860">
              <a:extLst>
                <a:ext uri="{FF2B5EF4-FFF2-40B4-BE49-F238E27FC236}">
                  <a16:creationId xmlns:a16="http://schemas.microsoft.com/office/drawing/2014/main" id="{986D20F9-B142-CAD7-4F67-1981EE61DB3A}"/>
                </a:ext>
              </a:extLst>
            </p:cNvPr>
            <p:cNvSpPr/>
            <p:nvPr/>
          </p:nvSpPr>
          <p:spPr>
            <a:xfrm>
              <a:off x="1854201" y="61707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2" name="Oval 1861">
              <a:extLst>
                <a:ext uri="{FF2B5EF4-FFF2-40B4-BE49-F238E27FC236}">
                  <a16:creationId xmlns:a16="http://schemas.microsoft.com/office/drawing/2014/main" id="{4082560C-B85B-2203-7AD2-087D41394BA3}"/>
                </a:ext>
              </a:extLst>
            </p:cNvPr>
            <p:cNvSpPr/>
            <p:nvPr/>
          </p:nvSpPr>
          <p:spPr>
            <a:xfrm>
              <a:off x="1854201" y="63231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3" name="Oval 1862">
              <a:extLst>
                <a:ext uri="{FF2B5EF4-FFF2-40B4-BE49-F238E27FC236}">
                  <a16:creationId xmlns:a16="http://schemas.microsoft.com/office/drawing/2014/main" id="{57D67E22-8512-F959-FEAB-B38D9222452A}"/>
                </a:ext>
              </a:extLst>
            </p:cNvPr>
            <p:cNvSpPr/>
            <p:nvPr/>
          </p:nvSpPr>
          <p:spPr>
            <a:xfrm>
              <a:off x="1854201" y="5696123"/>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4" name="Oval 1863">
              <a:extLst>
                <a:ext uri="{FF2B5EF4-FFF2-40B4-BE49-F238E27FC236}">
                  <a16:creationId xmlns:a16="http://schemas.microsoft.com/office/drawing/2014/main" id="{85094D50-3F2E-9D09-2FC6-987E6C726559}"/>
                </a:ext>
              </a:extLst>
            </p:cNvPr>
            <p:cNvSpPr/>
            <p:nvPr/>
          </p:nvSpPr>
          <p:spPr>
            <a:xfrm>
              <a:off x="1854201" y="5848523"/>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65" name="Straight Connector 1864">
              <a:extLst>
                <a:ext uri="{FF2B5EF4-FFF2-40B4-BE49-F238E27FC236}">
                  <a16:creationId xmlns:a16="http://schemas.microsoft.com/office/drawing/2014/main" id="{79898C13-290E-6055-6E4A-8E239E16C2BA}"/>
                </a:ext>
              </a:extLst>
            </p:cNvPr>
            <p:cNvCxnSpPr>
              <a:cxnSpLocks/>
              <a:stCxn id="1850" idx="6"/>
              <a:endCxn id="1855" idx="2"/>
            </p:cNvCxnSpPr>
            <p:nvPr/>
          </p:nvCxnSpPr>
          <p:spPr>
            <a:xfrm flipV="1">
              <a:off x="1410855" y="6159212"/>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6" name="Straight Connector 1865">
              <a:extLst>
                <a:ext uri="{FF2B5EF4-FFF2-40B4-BE49-F238E27FC236}">
                  <a16:creationId xmlns:a16="http://schemas.microsoft.com/office/drawing/2014/main" id="{17A1365C-D26A-5069-B5FD-AF1E112FD6E4}"/>
                </a:ext>
              </a:extLst>
            </p:cNvPr>
            <p:cNvCxnSpPr>
              <a:cxnSpLocks/>
            </p:cNvCxnSpPr>
            <p:nvPr/>
          </p:nvCxnSpPr>
          <p:spPr>
            <a:xfrm flipV="1">
              <a:off x="1410854" y="6002554"/>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7" name="Straight Connector 1866">
              <a:extLst>
                <a:ext uri="{FF2B5EF4-FFF2-40B4-BE49-F238E27FC236}">
                  <a16:creationId xmlns:a16="http://schemas.microsoft.com/office/drawing/2014/main" id="{79085D57-E231-3097-A685-5CB8CF8A0145}"/>
                </a:ext>
              </a:extLst>
            </p:cNvPr>
            <p:cNvCxnSpPr>
              <a:cxnSpLocks/>
            </p:cNvCxnSpPr>
            <p:nvPr/>
          </p:nvCxnSpPr>
          <p:spPr>
            <a:xfrm flipV="1">
              <a:off x="1410854" y="5845896"/>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8" name="Straight Connector 1867">
              <a:extLst>
                <a:ext uri="{FF2B5EF4-FFF2-40B4-BE49-F238E27FC236}">
                  <a16:creationId xmlns:a16="http://schemas.microsoft.com/office/drawing/2014/main" id="{4DC5391C-1FE0-E9F4-4282-A8CF926C5BCA}"/>
                </a:ext>
              </a:extLst>
            </p:cNvPr>
            <p:cNvCxnSpPr>
              <a:cxnSpLocks/>
            </p:cNvCxnSpPr>
            <p:nvPr/>
          </p:nvCxnSpPr>
          <p:spPr>
            <a:xfrm flipV="1">
              <a:off x="1410854" y="5679859"/>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9" name="Straight Connector 1868">
              <a:extLst>
                <a:ext uri="{FF2B5EF4-FFF2-40B4-BE49-F238E27FC236}">
                  <a16:creationId xmlns:a16="http://schemas.microsoft.com/office/drawing/2014/main" id="{57DC0224-7D98-89E5-3DE9-477DCF0B4B91}"/>
                </a:ext>
              </a:extLst>
            </p:cNvPr>
            <p:cNvCxnSpPr>
              <a:cxnSpLocks/>
              <a:endCxn id="1859" idx="2"/>
            </p:cNvCxnSpPr>
            <p:nvPr/>
          </p:nvCxnSpPr>
          <p:spPr>
            <a:xfrm>
              <a:off x="1410854" y="581625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0" name="Straight Connector 1869">
              <a:extLst>
                <a:ext uri="{FF2B5EF4-FFF2-40B4-BE49-F238E27FC236}">
                  <a16:creationId xmlns:a16="http://schemas.microsoft.com/office/drawing/2014/main" id="{529C37A3-EF24-9031-C4B0-417736ED2C49}"/>
                </a:ext>
              </a:extLst>
            </p:cNvPr>
            <p:cNvCxnSpPr>
              <a:cxnSpLocks/>
            </p:cNvCxnSpPr>
            <p:nvPr/>
          </p:nvCxnSpPr>
          <p:spPr>
            <a:xfrm>
              <a:off x="1410853" y="597263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1" name="Straight Connector 1870">
              <a:extLst>
                <a:ext uri="{FF2B5EF4-FFF2-40B4-BE49-F238E27FC236}">
                  <a16:creationId xmlns:a16="http://schemas.microsoft.com/office/drawing/2014/main" id="{4B777B12-479C-C6DE-4BCD-432D778F868C}"/>
                </a:ext>
              </a:extLst>
            </p:cNvPr>
            <p:cNvCxnSpPr>
              <a:cxnSpLocks/>
            </p:cNvCxnSpPr>
            <p:nvPr/>
          </p:nvCxnSpPr>
          <p:spPr>
            <a:xfrm>
              <a:off x="1410853" y="6138729"/>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2" name="Straight Connector 1871">
              <a:extLst>
                <a:ext uri="{FF2B5EF4-FFF2-40B4-BE49-F238E27FC236}">
                  <a16:creationId xmlns:a16="http://schemas.microsoft.com/office/drawing/2014/main" id="{FD62D761-1F85-69C6-600C-9C1A4FD108F0}"/>
                </a:ext>
              </a:extLst>
            </p:cNvPr>
            <p:cNvCxnSpPr>
              <a:cxnSpLocks/>
            </p:cNvCxnSpPr>
            <p:nvPr/>
          </p:nvCxnSpPr>
          <p:spPr>
            <a:xfrm>
              <a:off x="1407777" y="629286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3" name="Straight Connector 1872">
              <a:extLst>
                <a:ext uri="{FF2B5EF4-FFF2-40B4-BE49-F238E27FC236}">
                  <a16:creationId xmlns:a16="http://schemas.microsoft.com/office/drawing/2014/main" id="{BA53805D-9F74-B0B9-B82E-C4A85128ED05}"/>
                </a:ext>
              </a:extLst>
            </p:cNvPr>
            <p:cNvCxnSpPr>
              <a:cxnSpLocks/>
              <a:endCxn id="1854" idx="2"/>
            </p:cNvCxnSpPr>
            <p:nvPr/>
          </p:nvCxnSpPr>
          <p:spPr>
            <a:xfrm>
              <a:off x="1407777" y="5817007"/>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4" name="Straight Connector 1873">
              <a:extLst>
                <a:ext uri="{FF2B5EF4-FFF2-40B4-BE49-F238E27FC236}">
                  <a16:creationId xmlns:a16="http://schemas.microsoft.com/office/drawing/2014/main" id="{F4704E6F-5825-737A-1998-D08573C9B83A}"/>
                </a:ext>
              </a:extLst>
            </p:cNvPr>
            <p:cNvCxnSpPr>
              <a:cxnSpLocks/>
            </p:cNvCxnSpPr>
            <p:nvPr/>
          </p:nvCxnSpPr>
          <p:spPr>
            <a:xfrm>
              <a:off x="1412686" y="5973600"/>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5" name="Straight Connector 1874">
              <a:extLst>
                <a:ext uri="{FF2B5EF4-FFF2-40B4-BE49-F238E27FC236}">
                  <a16:creationId xmlns:a16="http://schemas.microsoft.com/office/drawing/2014/main" id="{FF5B8BB6-3FF1-FFB8-C2EC-E1969315F33D}"/>
                </a:ext>
              </a:extLst>
            </p:cNvPr>
            <p:cNvCxnSpPr>
              <a:cxnSpLocks/>
            </p:cNvCxnSpPr>
            <p:nvPr/>
          </p:nvCxnSpPr>
          <p:spPr>
            <a:xfrm>
              <a:off x="1408667" y="6138729"/>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6" name="Straight Connector 1875">
              <a:extLst>
                <a:ext uri="{FF2B5EF4-FFF2-40B4-BE49-F238E27FC236}">
                  <a16:creationId xmlns:a16="http://schemas.microsoft.com/office/drawing/2014/main" id="{2A92C16B-168D-3522-822C-EE2C23E73C55}"/>
                </a:ext>
              </a:extLst>
            </p:cNvPr>
            <p:cNvCxnSpPr>
              <a:cxnSpLocks/>
              <a:endCxn id="1857" idx="2"/>
            </p:cNvCxnSpPr>
            <p:nvPr/>
          </p:nvCxnSpPr>
          <p:spPr>
            <a:xfrm>
              <a:off x="1412685" y="6295147"/>
              <a:ext cx="186813" cy="16886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7" name="Straight Connector 1876">
              <a:extLst>
                <a:ext uri="{FF2B5EF4-FFF2-40B4-BE49-F238E27FC236}">
                  <a16:creationId xmlns:a16="http://schemas.microsoft.com/office/drawing/2014/main" id="{A98739B4-972A-C0FB-58CA-7FDD3342A412}"/>
                </a:ext>
              </a:extLst>
            </p:cNvPr>
            <p:cNvCxnSpPr>
              <a:cxnSpLocks/>
              <a:endCxn id="1855" idx="2"/>
            </p:cNvCxnSpPr>
            <p:nvPr/>
          </p:nvCxnSpPr>
          <p:spPr>
            <a:xfrm>
              <a:off x="1412685" y="5821200"/>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8" name="Straight Connector 1877">
              <a:extLst>
                <a:ext uri="{FF2B5EF4-FFF2-40B4-BE49-F238E27FC236}">
                  <a16:creationId xmlns:a16="http://schemas.microsoft.com/office/drawing/2014/main" id="{E7C81EB5-B206-5093-C033-859A43F451EE}"/>
                </a:ext>
              </a:extLst>
            </p:cNvPr>
            <p:cNvCxnSpPr>
              <a:cxnSpLocks/>
            </p:cNvCxnSpPr>
            <p:nvPr/>
          </p:nvCxnSpPr>
          <p:spPr>
            <a:xfrm>
              <a:off x="1407776" y="5964544"/>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9" name="Straight Connector 1878">
              <a:extLst>
                <a:ext uri="{FF2B5EF4-FFF2-40B4-BE49-F238E27FC236}">
                  <a16:creationId xmlns:a16="http://schemas.microsoft.com/office/drawing/2014/main" id="{481D42C2-6016-4A03-3C54-85F283A91483}"/>
                </a:ext>
              </a:extLst>
            </p:cNvPr>
            <p:cNvCxnSpPr>
              <a:cxnSpLocks/>
            </p:cNvCxnSpPr>
            <p:nvPr/>
          </p:nvCxnSpPr>
          <p:spPr>
            <a:xfrm>
              <a:off x="1407776" y="6131048"/>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0" name="Straight Connector 1879">
              <a:extLst>
                <a:ext uri="{FF2B5EF4-FFF2-40B4-BE49-F238E27FC236}">
                  <a16:creationId xmlns:a16="http://schemas.microsoft.com/office/drawing/2014/main" id="{5EEDAF62-7D48-E2A7-8A44-2DB2D446D228}"/>
                </a:ext>
              </a:extLst>
            </p:cNvPr>
            <p:cNvCxnSpPr>
              <a:cxnSpLocks/>
              <a:endCxn id="1856" idx="2"/>
            </p:cNvCxnSpPr>
            <p:nvPr/>
          </p:nvCxnSpPr>
          <p:spPr>
            <a:xfrm>
              <a:off x="1422503" y="5835840"/>
              <a:ext cx="176995" cy="47577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1" name="Straight Connector 1880">
              <a:extLst>
                <a:ext uri="{FF2B5EF4-FFF2-40B4-BE49-F238E27FC236}">
                  <a16:creationId xmlns:a16="http://schemas.microsoft.com/office/drawing/2014/main" id="{C662B4BE-D4A5-54C8-656E-78912399130B}"/>
                </a:ext>
              </a:extLst>
            </p:cNvPr>
            <p:cNvCxnSpPr>
              <a:cxnSpLocks/>
            </p:cNvCxnSpPr>
            <p:nvPr/>
          </p:nvCxnSpPr>
          <p:spPr>
            <a:xfrm>
              <a:off x="1417594" y="5982788"/>
              <a:ext cx="176995" cy="47577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2" name="Straight Connector 1881">
              <a:extLst>
                <a:ext uri="{FF2B5EF4-FFF2-40B4-BE49-F238E27FC236}">
                  <a16:creationId xmlns:a16="http://schemas.microsoft.com/office/drawing/2014/main" id="{7D81A634-43DD-4912-A2D5-4A239DEE928A}"/>
                </a:ext>
              </a:extLst>
            </p:cNvPr>
            <p:cNvCxnSpPr>
              <a:cxnSpLocks/>
              <a:endCxn id="1854" idx="2"/>
            </p:cNvCxnSpPr>
            <p:nvPr/>
          </p:nvCxnSpPr>
          <p:spPr>
            <a:xfrm flipV="1">
              <a:off x="1401037" y="6006812"/>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3" name="Straight Connector 1882">
              <a:extLst>
                <a:ext uri="{FF2B5EF4-FFF2-40B4-BE49-F238E27FC236}">
                  <a16:creationId xmlns:a16="http://schemas.microsoft.com/office/drawing/2014/main" id="{A092587B-1A23-4F0D-7EFA-0B79A98750DD}"/>
                </a:ext>
              </a:extLst>
            </p:cNvPr>
            <p:cNvCxnSpPr>
              <a:cxnSpLocks/>
            </p:cNvCxnSpPr>
            <p:nvPr/>
          </p:nvCxnSpPr>
          <p:spPr>
            <a:xfrm flipV="1">
              <a:off x="1413136" y="5835408"/>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4" name="Straight Connector 1883">
              <a:extLst>
                <a:ext uri="{FF2B5EF4-FFF2-40B4-BE49-F238E27FC236}">
                  <a16:creationId xmlns:a16="http://schemas.microsoft.com/office/drawing/2014/main" id="{AEE8641D-8706-E2E5-4452-BFFB3D72732F}"/>
                </a:ext>
              </a:extLst>
            </p:cNvPr>
            <p:cNvCxnSpPr>
              <a:cxnSpLocks/>
            </p:cNvCxnSpPr>
            <p:nvPr/>
          </p:nvCxnSpPr>
          <p:spPr>
            <a:xfrm flipV="1">
              <a:off x="1410558" y="5679629"/>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5" name="Straight Connector 1884">
              <a:extLst>
                <a:ext uri="{FF2B5EF4-FFF2-40B4-BE49-F238E27FC236}">
                  <a16:creationId xmlns:a16="http://schemas.microsoft.com/office/drawing/2014/main" id="{1F7B5F54-9BE0-B499-8CD2-084F1E225748}"/>
                </a:ext>
              </a:extLst>
            </p:cNvPr>
            <p:cNvCxnSpPr>
              <a:cxnSpLocks/>
              <a:endCxn id="1858" idx="2"/>
            </p:cNvCxnSpPr>
            <p:nvPr/>
          </p:nvCxnSpPr>
          <p:spPr>
            <a:xfrm flipV="1">
              <a:off x="1411150" y="5684551"/>
              <a:ext cx="188348" cy="60503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6" name="Straight Connector 1885">
              <a:extLst>
                <a:ext uri="{FF2B5EF4-FFF2-40B4-BE49-F238E27FC236}">
                  <a16:creationId xmlns:a16="http://schemas.microsoft.com/office/drawing/2014/main" id="{DCF3960B-ECFA-A0FE-56D9-CE64E340985E}"/>
                </a:ext>
              </a:extLst>
            </p:cNvPr>
            <p:cNvCxnSpPr>
              <a:cxnSpLocks/>
              <a:endCxn id="1863" idx="2"/>
            </p:cNvCxnSpPr>
            <p:nvPr/>
          </p:nvCxnSpPr>
          <p:spPr>
            <a:xfrm>
              <a:off x="1710335" y="5675484"/>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7" name="Straight Connector 1886">
              <a:extLst>
                <a:ext uri="{FF2B5EF4-FFF2-40B4-BE49-F238E27FC236}">
                  <a16:creationId xmlns:a16="http://schemas.microsoft.com/office/drawing/2014/main" id="{532E4B8A-F5C8-F230-FB84-5378A3D991FB}"/>
                </a:ext>
              </a:extLst>
            </p:cNvPr>
            <p:cNvCxnSpPr>
              <a:cxnSpLocks/>
              <a:endCxn id="1864" idx="2"/>
            </p:cNvCxnSpPr>
            <p:nvPr/>
          </p:nvCxnSpPr>
          <p:spPr>
            <a:xfrm>
              <a:off x="1710334" y="5675484"/>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8" name="Straight Connector 1887">
              <a:extLst>
                <a:ext uri="{FF2B5EF4-FFF2-40B4-BE49-F238E27FC236}">
                  <a16:creationId xmlns:a16="http://schemas.microsoft.com/office/drawing/2014/main" id="{CEF3928B-01B1-8E50-378B-E280B5F1E3A8}"/>
                </a:ext>
              </a:extLst>
            </p:cNvPr>
            <p:cNvCxnSpPr>
              <a:cxnSpLocks/>
              <a:endCxn id="1860" idx="2"/>
            </p:cNvCxnSpPr>
            <p:nvPr/>
          </p:nvCxnSpPr>
          <p:spPr>
            <a:xfrm>
              <a:off x="1710333" y="5676812"/>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9" name="Straight Connector 1888">
              <a:extLst>
                <a:ext uri="{FF2B5EF4-FFF2-40B4-BE49-F238E27FC236}">
                  <a16:creationId xmlns:a16="http://schemas.microsoft.com/office/drawing/2014/main" id="{81956379-7D0D-A9A6-570A-81CA7E34946D}"/>
                </a:ext>
              </a:extLst>
            </p:cNvPr>
            <p:cNvCxnSpPr>
              <a:cxnSpLocks/>
              <a:stCxn id="1858" idx="6"/>
            </p:cNvCxnSpPr>
            <p:nvPr/>
          </p:nvCxnSpPr>
          <p:spPr>
            <a:xfrm>
              <a:off x="1710335" y="5684551"/>
              <a:ext cx="148777" cy="54183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0" name="Straight Connector 1889">
              <a:extLst>
                <a:ext uri="{FF2B5EF4-FFF2-40B4-BE49-F238E27FC236}">
                  <a16:creationId xmlns:a16="http://schemas.microsoft.com/office/drawing/2014/main" id="{B0D891C5-83CA-8513-1B52-B46125AF60C1}"/>
                </a:ext>
              </a:extLst>
            </p:cNvPr>
            <p:cNvCxnSpPr>
              <a:cxnSpLocks/>
              <a:endCxn id="1862" idx="2"/>
            </p:cNvCxnSpPr>
            <p:nvPr/>
          </p:nvCxnSpPr>
          <p:spPr>
            <a:xfrm flipV="1">
              <a:off x="1710334" y="6381778"/>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1" name="Straight Connector 1890">
              <a:extLst>
                <a:ext uri="{FF2B5EF4-FFF2-40B4-BE49-F238E27FC236}">
                  <a16:creationId xmlns:a16="http://schemas.microsoft.com/office/drawing/2014/main" id="{F2F34C09-B6A3-CBED-0EF1-7EC1A25006CE}"/>
                </a:ext>
              </a:extLst>
            </p:cNvPr>
            <p:cNvCxnSpPr>
              <a:cxnSpLocks/>
              <a:endCxn id="1861" idx="2"/>
            </p:cNvCxnSpPr>
            <p:nvPr/>
          </p:nvCxnSpPr>
          <p:spPr>
            <a:xfrm flipV="1">
              <a:off x="1715110" y="6229378"/>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2" name="Straight Connector 1891">
              <a:extLst>
                <a:ext uri="{FF2B5EF4-FFF2-40B4-BE49-F238E27FC236}">
                  <a16:creationId xmlns:a16="http://schemas.microsoft.com/office/drawing/2014/main" id="{E215473B-AB3D-614A-136D-2C35C10A07FF}"/>
                </a:ext>
              </a:extLst>
            </p:cNvPr>
            <p:cNvCxnSpPr>
              <a:cxnSpLocks/>
              <a:stCxn id="1857" idx="6"/>
            </p:cNvCxnSpPr>
            <p:nvPr/>
          </p:nvCxnSpPr>
          <p:spPr>
            <a:xfrm flipV="1">
              <a:off x="1710335" y="6072995"/>
              <a:ext cx="143171" cy="3910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3" name="Straight Connector 1892">
              <a:extLst>
                <a:ext uri="{FF2B5EF4-FFF2-40B4-BE49-F238E27FC236}">
                  <a16:creationId xmlns:a16="http://schemas.microsoft.com/office/drawing/2014/main" id="{943A7D7B-96F8-A50F-D83D-1459D33C250F}"/>
                </a:ext>
              </a:extLst>
            </p:cNvPr>
            <p:cNvCxnSpPr>
              <a:cxnSpLocks/>
              <a:stCxn id="1857" idx="6"/>
            </p:cNvCxnSpPr>
            <p:nvPr/>
          </p:nvCxnSpPr>
          <p:spPr>
            <a:xfrm flipV="1">
              <a:off x="1710335" y="5907822"/>
              <a:ext cx="141458" cy="55619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4" name="Straight Connector 1893">
              <a:extLst>
                <a:ext uri="{FF2B5EF4-FFF2-40B4-BE49-F238E27FC236}">
                  <a16:creationId xmlns:a16="http://schemas.microsoft.com/office/drawing/2014/main" id="{29DE724B-C010-269E-7BA0-B711911C4DFB}"/>
                </a:ext>
              </a:extLst>
            </p:cNvPr>
            <p:cNvCxnSpPr>
              <a:cxnSpLocks/>
            </p:cNvCxnSpPr>
            <p:nvPr/>
          </p:nvCxnSpPr>
          <p:spPr>
            <a:xfrm>
              <a:off x="1711017" y="5832519"/>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5" name="Straight Connector 1894">
              <a:extLst>
                <a:ext uri="{FF2B5EF4-FFF2-40B4-BE49-F238E27FC236}">
                  <a16:creationId xmlns:a16="http://schemas.microsoft.com/office/drawing/2014/main" id="{CD75E0FF-8A71-392C-8F04-09A5CAF8036E}"/>
                </a:ext>
              </a:extLst>
            </p:cNvPr>
            <p:cNvCxnSpPr>
              <a:cxnSpLocks/>
            </p:cNvCxnSpPr>
            <p:nvPr/>
          </p:nvCxnSpPr>
          <p:spPr>
            <a:xfrm>
              <a:off x="1711016" y="5832519"/>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6" name="Straight Connector 1895">
              <a:extLst>
                <a:ext uri="{FF2B5EF4-FFF2-40B4-BE49-F238E27FC236}">
                  <a16:creationId xmlns:a16="http://schemas.microsoft.com/office/drawing/2014/main" id="{CE26059B-10D3-30A2-BA25-21148FCDACF6}"/>
                </a:ext>
              </a:extLst>
            </p:cNvPr>
            <p:cNvCxnSpPr>
              <a:cxnSpLocks/>
            </p:cNvCxnSpPr>
            <p:nvPr/>
          </p:nvCxnSpPr>
          <p:spPr>
            <a:xfrm>
              <a:off x="1711015" y="5833847"/>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7" name="Straight Connector 1896">
              <a:extLst>
                <a:ext uri="{FF2B5EF4-FFF2-40B4-BE49-F238E27FC236}">
                  <a16:creationId xmlns:a16="http://schemas.microsoft.com/office/drawing/2014/main" id="{1527C751-20C3-D2E3-6910-6974735FC82C}"/>
                </a:ext>
              </a:extLst>
            </p:cNvPr>
            <p:cNvCxnSpPr>
              <a:cxnSpLocks/>
            </p:cNvCxnSpPr>
            <p:nvPr/>
          </p:nvCxnSpPr>
          <p:spPr>
            <a:xfrm>
              <a:off x="1711017" y="5841586"/>
              <a:ext cx="148777" cy="54183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8" name="Straight Connector 1897">
              <a:extLst>
                <a:ext uri="{FF2B5EF4-FFF2-40B4-BE49-F238E27FC236}">
                  <a16:creationId xmlns:a16="http://schemas.microsoft.com/office/drawing/2014/main" id="{8933EDA3-FDE3-3ABD-6016-5FA1E1FEE61B}"/>
                </a:ext>
              </a:extLst>
            </p:cNvPr>
            <p:cNvCxnSpPr>
              <a:cxnSpLocks/>
            </p:cNvCxnSpPr>
            <p:nvPr/>
          </p:nvCxnSpPr>
          <p:spPr>
            <a:xfrm>
              <a:off x="1708619" y="5993641"/>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9" name="Straight Connector 1898">
              <a:extLst>
                <a:ext uri="{FF2B5EF4-FFF2-40B4-BE49-F238E27FC236}">
                  <a16:creationId xmlns:a16="http://schemas.microsoft.com/office/drawing/2014/main" id="{1265735C-0044-9E8E-710C-C4A6B6552E0C}"/>
                </a:ext>
              </a:extLst>
            </p:cNvPr>
            <p:cNvCxnSpPr>
              <a:cxnSpLocks/>
            </p:cNvCxnSpPr>
            <p:nvPr/>
          </p:nvCxnSpPr>
          <p:spPr>
            <a:xfrm>
              <a:off x="1708618" y="5993641"/>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0" name="Straight Connector 1899">
              <a:extLst>
                <a:ext uri="{FF2B5EF4-FFF2-40B4-BE49-F238E27FC236}">
                  <a16:creationId xmlns:a16="http://schemas.microsoft.com/office/drawing/2014/main" id="{0B1BDD3D-CA29-F3D4-0278-F1D620092A18}"/>
                </a:ext>
              </a:extLst>
            </p:cNvPr>
            <p:cNvCxnSpPr>
              <a:cxnSpLocks/>
            </p:cNvCxnSpPr>
            <p:nvPr/>
          </p:nvCxnSpPr>
          <p:spPr>
            <a:xfrm>
              <a:off x="1708617" y="5994969"/>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1" name="Straight Connector 1900">
              <a:extLst>
                <a:ext uri="{FF2B5EF4-FFF2-40B4-BE49-F238E27FC236}">
                  <a16:creationId xmlns:a16="http://schemas.microsoft.com/office/drawing/2014/main" id="{2D2727B9-BDE6-9364-EC1B-92E1893FB140}"/>
                </a:ext>
              </a:extLst>
            </p:cNvPr>
            <p:cNvCxnSpPr>
              <a:cxnSpLocks/>
            </p:cNvCxnSpPr>
            <p:nvPr/>
          </p:nvCxnSpPr>
          <p:spPr>
            <a:xfrm>
              <a:off x="1713412" y="6157950"/>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2" name="Straight Connector 1901">
              <a:extLst>
                <a:ext uri="{FF2B5EF4-FFF2-40B4-BE49-F238E27FC236}">
                  <a16:creationId xmlns:a16="http://schemas.microsoft.com/office/drawing/2014/main" id="{D588D6AD-91E6-402D-BF23-B5F9A9B67631}"/>
                </a:ext>
              </a:extLst>
            </p:cNvPr>
            <p:cNvCxnSpPr>
              <a:cxnSpLocks/>
            </p:cNvCxnSpPr>
            <p:nvPr/>
          </p:nvCxnSpPr>
          <p:spPr>
            <a:xfrm>
              <a:off x="1713411" y="6157950"/>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3" name="Straight Connector 1902">
              <a:extLst>
                <a:ext uri="{FF2B5EF4-FFF2-40B4-BE49-F238E27FC236}">
                  <a16:creationId xmlns:a16="http://schemas.microsoft.com/office/drawing/2014/main" id="{B2572F69-A6CC-966B-D567-FD8F04C02F3E}"/>
                </a:ext>
              </a:extLst>
            </p:cNvPr>
            <p:cNvCxnSpPr>
              <a:cxnSpLocks/>
            </p:cNvCxnSpPr>
            <p:nvPr/>
          </p:nvCxnSpPr>
          <p:spPr>
            <a:xfrm>
              <a:off x="1707927" y="6294708"/>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4" name="Straight Connector 1903">
              <a:extLst>
                <a:ext uri="{FF2B5EF4-FFF2-40B4-BE49-F238E27FC236}">
                  <a16:creationId xmlns:a16="http://schemas.microsoft.com/office/drawing/2014/main" id="{A72F0CE7-19DF-850D-254B-449B1D8C6F6C}"/>
                </a:ext>
              </a:extLst>
            </p:cNvPr>
            <p:cNvCxnSpPr>
              <a:cxnSpLocks/>
            </p:cNvCxnSpPr>
            <p:nvPr/>
          </p:nvCxnSpPr>
          <p:spPr>
            <a:xfrm flipV="1">
              <a:off x="1709298" y="6213867"/>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5" name="Straight Connector 1904">
              <a:extLst>
                <a:ext uri="{FF2B5EF4-FFF2-40B4-BE49-F238E27FC236}">
                  <a16:creationId xmlns:a16="http://schemas.microsoft.com/office/drawing/2014/main" id="{A3B48EA1-04F1-4F93-6C7C-DF0504A7CD86}"/>
                </a:ext>
              </a:extLst>
            </p:cNvPr>
            <p:cNvCxnSpPr>
              <a:cxnSpLocks/>
            </p:cNvCxnSpPr>
            <p:nvPr/>
          </p:nvCxnSpPr>
          <p:spPr>
            <a:xfrm flipV="1">
              <a:off x="1714074" y="6061467"/>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6" name="Straight Connector 1905">
              <a:extLst>
                <a:ext uri="{FF2B5EF4-FFF2-40B4-BE49-F238E27FC236}">
                  <a16:creationId xmlns:a16="http://schemas.microsoft.com/office/drawing/2014/main" id="{2B6B2E9D-FF54-92C8-E184-CA459C0C4AD1}"/>
                </a:ext>
              </a:extLst>
            </p:cNvPr>
            <p:cNvCxnSpPr>
              <a:cxnSpLocks/>
            </p:cNvCxnSpPr>
            <p:nvPr/>
          </p:nvCxnSpPr>
          <p:spPr>
            <a:xfrm flipV="1">
              <a:off x="1709299" y="5905084"/>
              <a:ext cx="143171" cy="3910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7" name="Straight Connector 1906">
              <a:extLst>
                <a:ext uri="{FF2B5EF4-FFF2-40B4-BE49-F238E27FC236}">
                  <a16:creationId xmlns:a16="http://schemas.microsoft.com/office/drawing/2014/main" id="{FE0407FC-EA30-B4D2-669D-214B6CB4863C}"/>
                </a:ext>
              </a:extLst>
            </p:cNvPr>
            <p:cNvCxnSpPr>
              <a:cxnSpLocks/>
            </p:cNvCxnSpPr>
            <p:nvPr/>
          </p:nvCxnSpPr>
          <p:spPr>
            <a:xfrm flipV="1">
              <a:off x="1709299" y="5739911"/>
              <a:ext cx="141458" cy="55619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8" name="Straight Connector 1907">
              <a:extLst>
                <a:ext uri="{FF2B5EF4-FFF2-40B4-BE49-F238E27FC236}">
                  <a16:creationId xmlns:a16="http://schemas.microsoft.com/office/drawing/2014/main" id="{C6E78CB1-6533-9FC3-66E1-75CDB33268DD}"/>
                </a:ext>
              </a:extLst>
            </p:cNvPr>
            <p:cNvCxnSpPr>
              <a:cxnSpLocks/>
            </p:cNvCxnSpPr>
            <p:nvPr/>
          </p:nvCxnSpPr>
          <p:spPr>
            <a:xfrm flipV="1">
              <a:off x="1716480" y="6076647"/>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9" name="Straight Connector 1908">
              <a:extLst>
                <a:ext uri="{FF2B5EF4-FFF2-40B4-BE49-F238E27FC236}">
                  <a16:creationId xmlns:a16="http://schemas.microsoft.com/office/drawing/2014/main" id="{989011B4-E1AA-295A-1D64-090EBB0D4E31}"/>
                </a:ext>
              </a:extLst>
            </p:cNvPr>
            <p:cNvCxnSpPr>
              <a:cxnSpLocks/>
            </p:cNvCxnSpPr>
            <p:nvPr/>
          </p:nvCxnSpPr>
          <p:spPr>
            <a:xfrm flipV="1">
              <a:off x="1708970" y="5913739"/>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0" name="Straight Connector 1909">
              <a:extLst>
                <a:ext uri="{FF2B5EF4-FFF2-40B4-BE49-F238E27FC236}">
                  <a16:creationId xmlns:a16="http://schemas.microsoft.com/office/drawing/2014/main" id="{0F847344-F7B7-D8F8-D366-D3C1EFA6AE96}"/>
                </a:ext>
              </a:extLst>
            </p:cNvPr>
            <p:cNvCxnSpPr>
              <a:cxnSpLocks/>
            </p:cNvCxnSpPr>
            <p:nvPr/>
          </p:nvCxnSpPr>
          <p:spPr>
            <a:xfrm flipV="1">
              <a:off x="1713746" y="5761339"/>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1" name="Straight Connector 1910">
              <a:extLst>
                <a:ext uri="{FF2B5EF4-FFF2-40B4-BE49-F238E27FC236}">
                  <a16:creationId xmlns:a16="http://schemas.microsoft.com/office/drawing/2014/main" id="{9C6A423D-513C-6CF2-EF2B-F48EC76B9F5F}"/>
                </a:ext>
              </a:extLst>
            </p:cNvPr>
            <p:cNvCxnSpPr>
              <a:cxnSpLocks/>
            </p:cNvCxnSpPr>
            <p:nvPr/>
          </p:nvCxnSpPr>
          <p:spPr>
            <a:xfrm flipV="1">
              <a:off x="1716375" y="5749376"/>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2" name="Straight Connector 1911">
              <a:extLst>
                <a:ext uri="{FF2B5EF4-FFF2-40B4-BE49-F238E27FC236}">
                  <a16:creationId xmlns:a16="http://schemas.microsoft.com/office/drawing/2014/main" id="{55AA9F37-0096-E387-C7DF-3AC4BF86AE3A}"/>
                </a:ext>
              </a:extLst>
            </p:cNvPr>
            <p:cNvCxnSpPr>
              <a:cxnSpLocks/>
              <a:endCxn id="1853" idx="2"/>
            </p:cNvCxnSpPr>
            <p:nvPr/>
          </p:nvCxnSpPr>
          <p:spPr>
            <a:xfrm flipV="1">
              <a:off x="1965707" y="6242051"/>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3" name="Straight Connector 1912">
              <a:extLst>
                <a:ext uri="{FF2B5EF4-FFF2-40B4-BE49-F238E27FC236}">
                  <a16:creationId xmlns:a16="http://schemas.microsoft.com/office/drawing/2014/main" id="{3B32CC66-ABFC-3A50-226F-6446BD773834}"/>
                </a:ext>
              </a:extLst>
            </p:cNvPr>
            <p:cNvCxnSpPr>
              <a:cxnSpLocks/>
              <a:endCxn id="1852" idx="2"/>
            </p:cNvCxnSpPr>
            <p:nvPr/>
          </p:nvCxnSpPr>
          <p:spPr>
            <a:xfrm flipV="1">
              <a:off x="1970483" y="6089651"/>
              <a:ext cx="139090" cy="2704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4" name="Straight Connector 1913">
              <a:extLst>
                <a:ext uri="{FF2B5EF4-FFF2-40B4-BE49-F238E27FC236}">
                  <a16:creationId xmlns:a16="http://schemas.microsoft.com/office/drawing/2014/main" id="{F605ECF9-301C-5D73-F6B6-DC0C69C54280}"/>
                </a:ext>
              </a:extLst>
            </p:cNvPr>
            <p:cNvCxnSpPr>
              <a:cxnSpLocks/>
              <a:endCxn id="1851" idx="2"/>
            </p:cNvCxnSpPr>
            <p:nvPr/>
          </p:nvCxnSpPr>
          <p:spPr>
            <a:xfrm flipV="1">
              <a:off x="1965708" y="5937251"/>
              <a:ext cx="143865" cy="4290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5" name="Straight Connector 1914">
              <a:extLst>
                <a:ext uri="{FF2B5EF4-FFF2-40B4-BE49-F238E27FC236}">
                  <a16:creationId xmlns:a16="http://schemas.microsoft.com/office/drawing/2014/main" id="{B6833449-7008-5886-79ED-58E214E68895}"/>
                </a:ext>
              </a:extLst>
            </p:cNvPr>
            <p:cNvCxnSpPr>
              <a:cxnSpLocks/>
              <a:stCxn id="1851" idx="2"/>
              <a:endCxn id="1863" idx="6"/>
            </p:cNvCxnSpPr>
            <p:nvPr/>
          </p:nvCxnSpPr>
          <p:spPr>
            <a:xfrm flipH="1" flipV="1">
              <a:off x="1965038" y="5754717"/>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6" name="Straight Connector 1915">
              <a:extLst>
                <a:ext uri="{FF2B5EF4-FFF2-40B4-BE49-F238E27FC236}">
                  <a16:creationId xmlns:a16="http://schemas.microsoft.com/office/drawing/2014/main" id="{5D8FDF33-046C-23C7-EAB4-927F5B660BFD}"/>
                </a:ext>
              </a:extLst>
            </p:cNvPr>
            <p:cNvCxnSpPr>
              <a:cxnSpLocks/>
              <a:stCxn id="1852" idx="2"/>
            </p:cNvCxnSpPr>
            <p:nvPr/>
          </p:nvCxnSpPr>
          <p:spPr>
            <a:xfrm flipH="1" flipV="1">
              <a:off x="1969650" y="5759650"/>
              <a:ext cx="139923" cy="33000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7" name="Straight Connector 1916">
              <a:extLst>
                <a:ext uri="{FF2B5EF4-FFF2-40B4-BE49-F238E27FC236}">
                  <a16:creationId xmlns:a16="http://schemas.microsoft.com/office/drawing/2014/main" id="{35DE0464-9BCD-8C2A-6754-8A4A563C90C1}"/>
                </a:ext>
              </a:extLst>
            </p:cNvPr>
            <p:cNvCxnSpPr>
              <a:cxnSpLocks/>
              <a:endCxn id="1863" idx="6"/>
            </p:cNvCxnSpPr>
            <p:nvPr/>
          </p:nvCxnSpPr>
          <p:spPr>
            <a:xfrm flipH="1" flipV="1">
              <a:off x="1965038" y="5754717"/>
              <a:ext cx="143865" cy="48902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8" name="Straight Connector 1917">
              <a:extLst>
                <a:ext uri="{FF2B5EF4-FFF2-40B4-BE49-F238E27FC236}">
                  <a16:creationId xmlns:a16="http://schemas.microsoft.com/office/drawing/2014/main" id="{A51AA2D0-2315-FA06-743F-6F098B5338A7}"/>
                </a:ext>
              </a:extLst>
            </p:cNvPr>
            <p:cNvCxnSpPr>
              <a:cxnSpLocks/>
            </p:cNvCxnSpPr>
            <p:nvPr/>
          </p:nvCxnSpPr>
          <p:spPr>
            <a:xfrm flipH="1" flipV="1">
              <a:off x="1970088" y="5902251"/>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9" name="Straight Connector 1918">
              <a:extLst>
                <a:ext uri="{FF2B5EF4-FFF2-40B4-BE49-F238E27FC236}">
                  <a16:creationId xmlns:a16="http://schemas.microsoft.com/office/drawing/2014/main" id="{22E2F4A1-BD09-EE89-1AE5-E6CEF460285D}"/>
                </a:ext>
              </a:extLst>
            </p:cNvPr>
            <p:cNvCxnSpPr>
              <a:cxnSpLocks/>
            </p:cNvCxnSpPr>
            <p:nvPr/>
          </p:nvCxnSpPr>
          <p:spPr>
            <a:xfrm flipH="1" flipV="1">
              <a:off x="1974700" y="5907184"/>
              <a:ext cx="139923" cy="33000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0" name="Straight Connector 1919">
              <a:extLst>
                <a:ext uri="{FF2B5EF4-FFF2-40B4-BE49-F238E27FC236}">
                  <a16:creationId xmlns:a16="http://schemas.microsoft.com/office/drawing/2014/main" id="{FD113B32-D653-9698-620F-6B02E96B0E0F}"/>
                </a:ext>
              </a:extLst>
            </p:cNvPr>
            <p:cNvCxnSpPr>
              <a:cxnSpLocks/>
            </p:cNvCxnSpPr>
            <p:nvPr/>
          </p:nvCxnSpPr>
          <p:spPr>
            <a:xfrm flipH="1" flipV="1">
              <a:off x="1969418" y="6070647"/>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1" name="Straight Connector 1920">
              <a:extLst>
                <a:ext uri="{FF2B5EF4-FFF2-40B4-BE49-F238E27FC236}">
                  <a16:creationId xmlns:a16="http://schemas.microsoft.com/office/drawing/2014/main" id="{B4CB63CE-51FD-CC65-522A-CE075FBD6A51}"/>
                </a:ext>
              </a:extLst>
            </p:cNvPr>
            <p:cNvCxnSpPr>
              <a:cxnSpLocks/>
            </p:cNvCxnSpPr>
            <p:nvPr/>
          </p:nvCxnSpPr>
          <p:spPr>
            <a:xfrm flipV="1">
              <a:off x="1966282" y="6093878"/>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2" name="Straight Connector 1921">
              <a:extLst>
                <a:ext uri="{FF2B5EF4-FFF2-40B4-BE49-F238E27FC236}">
                  <a16:creationId xmlns:a16="http://schemas.microsoft.com/office/drawing/2014/main" id="{43E3616C-FAF3-2440-E3D1-C61A998E414B}"/>
                </a:ext>
              </a:extLst>
            </p:cNvPr>
            <p:cNvCxnSpPr>
              <a:cxnSpLocks/>
            </p:cNvCxnSpPr>
            <p:nvPr/>
          </p:nvCxnSpPr>
          <p:spPr>
            <a:xfrm flipV="1">
              <a:off x="1971058" y="5941478"/>
              <a:ext cx="139090" cy="2704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3" name="Straight Connector 1922">
              <a:extLst>
                <a:ext uri="{FF2B5EF4-FFF2-40B4-BE49-F238E27FC236}">
                  <a16:creationId xmlns:a16="http://schemas.microsoft.com/office/drawing/2014/main" id="{49A4F6C4-8EBE-8BF2-B7F3-8B627A76D4DB}"/>
                </a:ext>
              </a:extLst>
            </p:cNvPr>
            <p:cNvCxnSpPr>
              <a:cxnSpLocks/>
            </p:cNvCxnSpPr>
            <p:nvPr/>
          </p:nvCxnSpPr>
          <p:spPr>
            <a:xfrm flipV="1">
              <a:off x="1963462" y="5948616"/>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24" name="Group 1923">
            <a:extLst>
              <a:ext uri="{FF2B5EF4-FFF2-40B4-BE49-F238E27FC236}">
                <a16:creationId xmlns:a16="http://schemas.microsoft.com/office/drawing/2014/main" id="{946C4D24-DB0D-6495-1C2F-F34F22196F6C}"/>
              </a:ext>
            </a:extLst>
          </p:cNvPr>
          <p:cNvGrpSpPr/>
          <p:nvPr/>
        </p:nvGrpSpPr>
        <p:grpSpPr>
          <a:xfrm rot="5400000">
            <a:off x="6443791" y="3710221"/>
            <a:ext cx="244077" cy="237781"/>
            <a:chOff x="1300018" y="5625957"/>
            <a:chExt cx="920392" cy="896648"/>
          </a:xfrm>
        </p:grpSpPr>
        <p:sp>
          <p:nvSpPr>
            <p:cNvPr id="1925" name="Oval 1924">
              <a:extLst>
                <a:ext uri="{FF2B5EF4-FFF2-40B4-BE49-F238E27FC236}">
                  <a16:creationId xmlns:a16="http://schemas.microsoft.com/office/drawing/2014/main" id="{465ED4F3-485B-4446-152C-B8ABFD1F28DD}"/>
                </a:ext>
              </a:extLst>
            </p:cNvPr>
            <p:cNvSpPr/>
            <p:nvPr/>
          </p:nvSpPr>
          <p:spPr>
            <a:xfrm>
              <a:off x="1300018" y="57756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6" name="Oval 1925">
              <a:extLst>
                <a:ext uri="{FF2B5EF4-FFF2-40B4-BE49-F238E27FC236}">
                  <a16:creationId xmlns:a16="http://schemas.microsoft.com/office/drawing/2014/main" id="{53A331D7-2D09-4F61-81C3-850E86E06CC0}"/>
                </a:ext>
              </a:extLst>
            </p:cNvPr>
            <p:cNvSpPr/>
            <p:nvPr/>
          </p:nvSpPr>
          <p:spPr>
            <a:xfrm>
              <a:off x="1300018" y="59280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7" name="Oval 1926">
              <a:extLst>
                <a:ext uri="{FF2B5EF4-FFF2-40B4-BE49-F238E27FC236}">
                  <a16:creationId xmlns:a16="http://schemas.microsoft.com/office/drawing/2014/main" id="{2585C69B-1956-6E74-8CC1-307182E1232D}"/>
                </a:ext>
              </a:extLst>
            </p:cNvPr>
            <p:cNvSpPr/>
            <p:nvPr/>
          </p:nvSpPr>
          <p:spPr>
            <a:xfrm>
              <a:off x="1300018" y="60804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8" name="Oval 1927">
              <a:extLst>
                <a:ext uri="{FF2B5EF4-FFF2-40B4-BE49-F238E27FC236}">
                  <a16:creationId xmlns:a16="http://schemas.microsoft.com/office/drawing/2014/main" id="{9F7B7ED2-5339-21FF-D0B3-5C424AA2897A}"/>
                </a:ext>
              </a:extLst>
            </p:cNvPr>
            <p:cNvSpPr/>
            <p:nvPr/>
          </p:nvSpPr>
          <p:spPr>
            <a:xfrm>
              <a:off x="1300018" y="62328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9" name="Oval 1928">
              <a:extLst>
                <a:ext uri="{FF2B5EF4-FFF2-40B4-BE49-F238E27FC236}">
                  <a16:creationId xmlns:a16="http://schemas.microsoft.com/office/drawing/2014/main" id="{E1B44294-E649-C998-9F7C-2976715BF2BE}"/>
                </a:ext>
              </a:extLst>
            </p:cNvPr>
            <p:cNvSpPr/>
            <p:nvPr/>
          </p:nvSpPr>
          <p:spPr>
            <a:xfrm>
              <a:off x="2109573" y="58786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0" name="Oval 1929">
              <a:extLst>
                <a:ext uri="{FF2B5EF4-FFF2-40B4-BE49-F238E27FC236}">
                  <a16:creationId xmlns:a16="http://schemas.microsoft.com/office/drawing/2014/main" id="{CA724B51-B7AF-6477-0C50-72253755DF99}"/>
                </a:ext>
              </a:extLst>
            </p:cNvPr>
            <p:cNvSpPr/>
            <p:nvPr/>
          </p:nvSpPr>
          <p:spPr>
            <a:xfrm>
              <a:off x="2109573" y="60310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1" name="Oval 1930">
              <a:extLst>
                <a:ext uri="{FF2B5EF4-FFF2-40B4-BE49-F238E27FC236}">
                  <a16:creationId xmlns:a16="http://schemas.microsoft.com/office/drawing/2014/main" id="{6432A213-92BA-4D5D-E6C4-99FB7F675030}"/>
                </a:ext>
              </a:extLst>
            </p:cNvPr>
            <p:cNvSpPr/>
            <p:nvPr/>
          </p:nvSpPr>
          <p:spPr>
            <a:xfrm>
              <a:off x="2109573" y="61834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2" name="Oval 1931">
              <a:extLst>
                <a:ext uri="{FF2B5EF4-FFF2-40B4-BE49-F238E27FC236}">
                  <a16:creationId xmlns:a16="http://schemas.microsoft.com/office/drawing/2014/main" id="{6EEEF4FE-0DAB-AA05-B7EC-DF307467D270}"/>
                </a:ext>
              </a:extLst>
            </p:cNvPr>
            <p:cNvSpPr/>
            <p:nvPr/>
          </p:nvSpPr>
          <p:spPr>
            <a:xfrm>
              <a:off x="1599498" y="59482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3" name="Oval 1932">
              <a:extLst>
                <a:ext uri="{FF2B5EF4-FFF2-40B4-BE49-F238E27FC236}">
                  <a16:creationId xmlns:a16="http://schemas.microsoft.com/office/drawing/2014/main" id="{9F605206-A1ED-3A13-5CA0-FBFDDCB1E405}"/>
                </a:ext>
              </a:extLst>
            </p:cNvPr>
            <p:cNvSpPr/>
            <p:nvPr/>
          </p:nvSpPr>
          <p:spPr>
            <a:xfrm>
              <a:off x="1599498" y="61006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4" name="Oval 1933">
              <a:extLst>
                <a:ext uri="{FF2B5EF4-FFF2-40B4-BE49-F238E27FC236}">
                  <a16:creationId xmlns:a16="http://schemas.microsoft.com/office/drawing/2014/main" id="{4A600E0A-90C7-3527-3753-B6034B7C7703}"/>
                </a:ext>
              </a:extLst>
            </p:cNvPr>
            <p:cNvSpPr/>
            <p:nvPr/>
          </p:nvSpPr>
          <p:spPr>
            <a:xfrm>
              <a:off x="1599498" y="62530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5" name="Oval 1934">
              <a:extLst>
                <a:ext uri="{FF2B5EF4-FFF2-40B4-BE49-F238E27FC236}">
                  <a16:creationId xmlns:a16="http://schemas.microsoft.com/office/drawing/2014/main" id="{741D9768-60BA-829F-0BE6-292A41F829D1}"/>
                </a:ext>
              </a:extLst>
            </p:cNvPr>
            <p:cNvSpPr/>
            <p:nvPr/>
          </p:nvSpPr>
          <p:spPr>
            <a:xfrm>
              <a:off x="1599498" y="64054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6" name="Oval 1935">
              <a:extLst>
                <a:ext uri="{FF2B5EF4-FFF2-40B4-BE49-F238E27FC236}">
                  <a16:creationId xmlns:a16="http://schemas.microsoft.com/office/drawing/2014/main" id="{ED26450B-CEE0-E9B7-107F-4553DBADD3C6}"/>
                </a:ext>
              </a:extLst>
            </p:cNvPr>
            <p:cNvSpPr/>
            <p:nvPr/>
          </p:nvSpPr>
          <p:spPr>
            <a:xfrm>
              <a:off x="1599498" y="5625957"/>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7" name="Oval 1936">
              <a:extLst>
                <a:ext uri="{FF2B5EF4-FFF2-40B4-BE49-F238E27FC236}">
                  <a16:creationId xmlns:a16="http://schemas.microsoft.com/office/drawing/2014/main" id="{63954686-12B1-1C9A-0FBA-0EBBB1EE4303}"/>
                </a:ext>
              </a:extLst>
            </p:cNvPr>
            <p:cNvSpPr/>
            <p:nvPr/>
          </p:nvSpPr>
          <p:spPr>
            <a:xfrm>
              <a:off x="1599498" y="5778357"/>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8" name="Oval 1937">
              <a:extLst>
                <a:ext uri="{FF2B5EF4-FFF2-40B4-BE49-F238E27FC236}">
                  <a16:creationId xmlns:a16="http://schemas.microsoft.com/office/drawing/2014/main" id="{292AAF10-2BEC-F2BB-6362-D59977BCAE83}"/>
                </a:ext>
              </a:extLst>
            </p:cNvPr>
            <p:cNvSpPr/>
            <p:nvPr/>
          </p:nvSpPr>
          <p:spPr>
            <a:xfrm>
              <a:off x="1854201" y="60183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9" name="Oval 1938">
              <a:extLst>
                <a:ext uri="{FF2B5EF4-FFF2-40B4-BE49-F238E27FC236}">
                  <a16:creationId xmlns:a16="http://schemas.microsoft.com/office/drawing/2014/main" id="{4A97466A-87D3-C8CD-2696-9ABE23C4D855}"/>
                </a:ext>
              </a:extLst>
            </p:cNvPr>
            <p:cNvSpPr/>
            <p:nvPr/>
          </p:nvSpPr>
          <p:spPr>
            <a:xfrm>
              <a:off x="1854201" y="61707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0" name="Oval 1939">
              <a:extLst>
                <a:ext uri="{FF2B5EF4-FFF2-40B4-BE49-F238E27FC236}">
                  <a16:creationId xmlns:a16="http://schemas.microsoft.com/office/drawing/2014/main" id="{E71C51B7-E37B-909F-08F5-7BBAE0B81947}"/>
                </a:ext>
              </a:extLst>
            </p:cNvPr>
            <p:cNvSpPr/>
            <p:nvPr/>
          </p:nvSpPr>
          <p:spPr>
            <a:xfrm>
              <a:off x="1854201" y="63231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1" name="Oval 1940">
              <a:extLst>
                <a:ext uri="{FF2B5EF4-FFF2-40B4-BE49-F238E27FC236}">
                  <a16:creationId xmlns:a16="http://schemas.microsoft.com/office/drawing/2014/main" id="{E23F7BDC-E27D-190C-3393-ACD4B5A90773}"/>
                </a:ext>
              </a:extLst>
            </p:cNvPr>
            <p:cNvSpPr/>
            <p:nvPr/>
          </p:nvSpPr>
          <p:spPr>
            <a:xfrm>
              <a:off x="1854201" y="5696123"/>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2" name="Oval 1941">
              <a:extLst>
                <a:ext uri="{FF2B5EF4-FFF2-40B4-BE49-F238E27FC236}">
                  <a16:creationId xmlns:a16="http://schemas.microsoft.com/office/drawing/2014/main" id="{58BD1BDF-BA1B-E816-8912-518ECC42C06F}"/>
                </a:ext>
              </a:extLst>
            </p:cNvPr>
            <p:cNvSpPr/>
            <p:nvPr/>
          </p:nvSpPr>
          <p:spPr>
            <a:xfrm>
              <a:off x="1854201" y="5848523"/>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43" name="Straight Connector 1942">
              <a:extLst>
                <a:ext uri="{FF2B5EF4-FFF2-40B4-BE49-F238E27FC236}">
                  <a16:creationId xmlns:a16="http://schemas.microsoft.com/office/drawing/2014/main" id="{55A5A3A9-3CD7-CA83-7C86-3E8B7758CB37}"/>
                </a:ext>
              </a:extLst>
            </p:cNvPr>
            <p:cNvCxnSpPr>
              <a:cxnSpLocks/>
              <a:stCxn id="1928" idx="6"/>
              <a:endCxn id="1933" idx="2"/>
            </p:cNvCxnSpPr>
            <p:nvPr/>
          </p:nvCxnSpPr>
          <p:spPr>
            <a:xfrm flipV="1">
              <a:off x="1410855" y="6159212"/>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4" name="Straight Connector 1943">
              <a:extLst>
                <a:ext uri="{FF2B5EF4-FFF2-40B4-BE49-F238E27FC236}">
                  <a16:creationId xmlns:a16="http://schemas.microsoft.com/office/drawing/2014/main" id="{F937A6F1-3216-5063-E52F-D4244F125301}"/>
                </a:ext>
              </a:extLst>
            </p:cNvPr>
            <p:cNvCxnSpPr>
              <a:cxnSpLocks/>
            </p:cNvCxnSpPr>
            <p:nvPr/>
          </p:nvCxnSpPr>
          <p:spPr>
            <a:xfrm flipV="1">
              <a:off x="1410854" y="6002554"/>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5" name="Straight Connector 1944">
              <a:extLst>
                <a:ext uri="{FF2B5EF4-FFF2-40B4-BE49-F238E27FC236}">
                  <a16:creationId xmlns:a16="http://schemas.microsoft.com/office/drawing/2014/main" id="{245D4085-CFF2-37F2-9911-4813A0178A53}"/>
                </a:ext>
              </a:extLst>
            </p:cNvPr>
            <p:cNvCxnSpPr>
              <a:cxnSpLocks/>
            </p:cNvCxnSpPr>
            <p:nvPr/>
          </p:nvCxnSpPr>
          <p:spPr>
            <a:xfrm flipV="1">
              <a:off x="1410854" y="5845896"/>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6" name="Straight Connector 1945">
              <a:extLst>
                <a:ext uri="{FF2B5EF4-FFF2-40B4-BE49-F238E27FC236}">
                  <a16:creationId xmlns:a16="http://schemas.microsoft.com/office/drawing/2014/main" id="{DCA7822C-D75B-48F4-EECA-63CB23DF9B34}"/>
                </a:ext>
              </a:extLst>
            </p:cNvPr>
            <p:cNvCxnSpPr>
              <a:cxnSpLocks/>
            </p:cNvCxnSpPr>
            <p:nvPr/>
          </p:nvCxnSpPr>
          <p:spPr>
            <a:xfrm flipV="1">
              <a:off x="1410854" y="5679859"/>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7" name="Straight Connector 1946">
              <a:extLst>
                <a:ext uri="{FF2B5EF4-FFF2-40B4-BE49-F238E27FC236}">
                  <a16:creationId xmlns:a16="http://schemas.microsoft.com/office/drawing/2014/main" id="{0BC649A1-250F-6F16-1B55-2503B6B92175}"/>
                </a:ext>
              </a:extLst>
            </p:cNvPr>
            <p:cNvCxnSpPr>
              <a:cxnSpLocks/>
              <a:endCxn id="1937" idx="2"/>
            </p:cNvCxnSpPr>
            <p:nvPr/>
          </p:nvCxnSpPr>
          <p:spPr>
            <a:xfrm>
              <a:off x="1410854" y="581625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8" name="Straight Connector 1947">
              <a:extLst>
                <a:ext uri="{FF2B5EF4-FFF2-40B4-BE49-F238E27FC236}">
                  <a16:creationId xmlns:a16="http://schemas.microsoft.com/office/drawing/2014/main" id="{AE0604ED-C33B-39F9-AC1A-82B619D726B5}"/>
                </a:ext>
              </a:extLst>
            </p:cNvPr>
            <p:cNvCxnSpPr>
              <a:cxnSpLocks/>
            </p:cNvCxnSpPr>
            <p:nvPr/>
          </p:nvCxnSpPr>
          <p:spPr>
            <a:xfrm>
              <a:off x="1410853" y="597263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9" name="Straight Connector 1948">
              <a:extLst>
                <a:ext uri="{FF2B5EF4-FFF2-40B4-BE49-F238E27FC236}">
                  <a16:creationId xmlns:a16="http://schemas.microsoft.com/office/drawing/2014/main" id="{E5A71D6E-8474-2ECB-2117-9CF92ACF52E0}"/>
                </a:ext>
              </a:extLst>
            </p:cNvPr>
            <p:cNvCxnSpPr>
              <a:cxnSpLocks/>
            </p:cNvCxnSpPr>
            <p:nvPr/>
          </p:nvCxnSpPr>
          <p:spPr>
            <a:xfrm>
              <a:off x="1410853" y="6138729"/>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0" name="Straight Connector 1949">
              <a:extLst>
                <a:ext uri="{FF2B5EF4-FFF2-40B4-BE49-F238E27FC236}">
                  <a16:creationId xmlns:a16="http://schemas.microsoft.com/office/drawing/2014/main" id="{96A1E278-EFA6-3ECF-36E7-CB5E867AE932}"/>
                </a:ext>
              </a:extLst>
            </p:cNvPr>
            <p:cNvCxnSpPr>
              <a:cxnSpLocks/>
            </p:cNvCxnSpPr>
            <p:nvPr/>
          </p:nvCxnSpPr>
          <p:spPr>
            <a:xfrm>
              <a:off x="1407777" y="629286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1" name="Straight Connector 1950">
              <a:extLst>
                <a:ext uri="{FF2B5EF4-FFF2-40B4-BE49-F238E27FC236}">
                  <a16:creationId xmlns:a16="http://schemas.microsoft.com/office/drawing/2014/main" id="{47D3E493-FA62-F508-6352-D9672835BE33}"/>
                </a:ext>
              </a:extLst>
            </p:cNvPr>
            <p:cNvCxnSpPr>
              <a:cxnSpLocks/>
              <a:endCxn id="1932" idx="2"/>
            </p:cNvCxnSpPr>
            <p:nvPr/>
          </p:nvCxnSpPr>
          <p:spPr>
            <a:xfrm>
              <a:off x="1407777" y="5817007"/>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2" name="Straight Connector 1951">
              <a:extLst>
                <a:ext uri="{FF2B5EF4-FFF2-40B4-BE49-F238E27FC236}">
                  <a16:creationId xmlns:a16="http://schemas.microsoft.com/office/drawing/2014/main" id="{17C1732E-4D9F-BB0A-9961-199010815465}"/>
                </a:ext>
              </a:extLst>
            </p:cNvPr>
            <p:cNvCxnSpPr>
              <a:cxnSpLocks/>
            </p:cNvCxnSpPr>
            <p:nvPr/>
          </p:nvCxnSpPr>
          <p:spPr>
            <a:xfrm>
              <a:off x="1412686" y="5973600"/>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3" name="Straight Connector 1952">
              <a:extLst>
                <a:ext uri="{FF2B5EF4-FFF2-40B4-BE49-F238E27FC236}">
                  <a16:creationId xmlns:a16="http://schemas.microsoft.com/office/drawing/2014/main" id="{94CB0D57-047D-F150-C4B1-3F23B4FAA446}"/>
                </a:ext>
              </a:extLst>
            </p:cNvPr>
            <p:cNvCxnSpPr>
              <a:cxnSpLocks/>
            </p:cNvCxnSpPr>
            <p:nvPr/>
          </p:nvCxnSpPr>
          <p:spPr>
            <a:xfrm>
              <a:off x="1408667" y="6138729"/>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4" name="Straight Connector 1953">
              <a:extLst>
                <a:ext uri="{FF2B5EF4-FFF2-40B4-BE49-F238E27FC236}">
                  <a16:creationId xmlns:a16="http://schemas.microsoft.com/office/drawing/2014/main" id="{445BC6E7-C578-EFD8-7CD5-12C9C02A3193}"/>
                </a:ext>
              </a:extLst>
            </p:cNvPr>
            <p:cNvCxnSpPr>
              <a:cxnSpLocks/>
              <a:endCxn id="1935" idx="2"/>
            </p:cNvCxnSpPr>
            <p:nvPr/>
          </p:nvCxnSpPr>
          <p:spPr>
            <a:xfrm>
              <a:off x="1412685" y="6295147"/>
              <a:ext cx="186813" cy="16886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5" name="Straight Connector 1954">
              <a:extLst>
                <a:ext uri="{FF2B5EF4-FFF2-40B4-BE49-F238E27FC236}">
                  <a16:creationId xmlns:a16="http://schemas.microsoft.com/office/drawing/2014/main" id="{6CB7ABA6-B623-D0CD-4647-87041A4BC379}"/>
                </a:ext>
              </a:extLst>
            </p:cNvPr>
            <p:cNvCxnSpPr>
              <a:cxnSpLocks/>
              <a:endCxn id="1933" idx="2"/>
            </p:cNvCxnSpPr>
            <p:nvPr/>
          </p:nvCxnSpPr>
          <p:spPr>
            <a:xfrm>
              <a:off x="1412685" y="5821200"/>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6" name="Straight Connector 1955">
              <a:extLst>
                <a:ext uri="{FF2B5EF4-FFF2-40B4-BE49-F238E27FC236}">
                  <a16:creationId xmlns:a16="http://schemas.microsoft.com/office/drawing/2014/main" id="{00FF5378-7FB8-0E21-2A4D-18C29FEAF549}"/>
                </a:ext>
              </a:extLst>
            </p:cNvPr>
            <p:cNvCxnSpPr>
              <a:cxnSpLocks/>
            </p:cNvCxnSpPr>
            <p:nvPr/>
          </p:nvCxnSpPr>
          <p:spPr>
            <a:xfrm>
              <a:off x="1407776" y="5964544"/>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7" name="Straight Connector 1956">
              <a:extLst>
                <a:ext uri="{FF2B5EF4-FFF2-40B4-BE49-F238E27FC236}">
                  <a16:creationId xmlns:a16="http://schemas.microsoft.com/office/drawing/2014/main" id="{79DBAB21-F04F-6E6A-7E57-0426D210F68E}"/>
                </a:ext>
              </a:extLst>
            </p:cNvPr>
            <p:cNvCxnSpPr>
              <a:cxnSpLocks/>
            </p:cNvCxnSpPr>
            <p:nvPr/>
          </p:nvCxnSpPr>
          <p:spPr>
            <a:xfrm>
              <a:off x="1407776" y="6131048"/>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8" name="Straight Connector 1957">
              <a:extLst>
                <a:ext uri="{FF2B5EF4-FFF2-40B4-BE49-F238E27FC236}">
                  <a16:creationId xmlns:a16="http://schemas.microsoft.com/office/drawing/2014/main" id="{57BA6F53-756E-133E-1A57-C14FA2FCC249}"/>
                </a:ext>
              </a:extLst>
            </p:cNvPr>
            <p:cNvCxnSpPr>
              <a:cxnSpLocks/>
              <a:endCxn id="1934" idx="2"/>
            </p:cNvCxnSpPr>
            <p:nvPr/>
          </p:nvCxnSpPr>
          <p:spPr>
            <a:xfrm>
              <a:off x="1422503" y="5835840"/>
              <a:ext cx="176995" cy="47577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9" name="Straight Connector 1958">
              <a:extLst>
                <a:ext uri="{FF2B5EF4-FFF2-40B4-BE49-F238E27FC236}">
                  <a16:creationId xmlns:a16="http://schemas.microsoft.com/office/drawing/2014/main" id="{04AC4336-905B-7B73-DA09-108D1360F404}"/>
                </a:ext>
              </a:extLst>
            </p:cNvPr>
            <p:cNvCxnSpPr>
              <a:cxnSpLocks/>
            </p:cNvCxnSpPr>
            <p:nvPr/>
          </p:nvCxnSpPr>
          <p:spPr>
            <a:xfrm>
              <a:off x="1417594" y="5982788"/>
              <a:ext cx="176995" cy="47577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0" name="Straight Connector 1959">
              <a:extLst>
                <a:ext uri="{FF2B5EF4-FFF2-40B4-BE49-F238E27FC236}">
                  <a16:creationId xmlns:a16="http://schemas.microsoft.com/office/drawing/2014/main" id="{CB613A19-403D-EF38-72F5-965D131AD44B}"/>
                </a:ext>
              </a:extLst>
            </p:cNvPr>
            <p:cNvCxnSpPr>
              <a:cxnSpLocks/>
              <a:endCxn id="1932" idx="2"/>
            </p:cNvCxnSpPr>
            <p:nvPr/>
          </p:nvCxnSpPr>
          <p:spPr>
            <a:xfrm flipV="1">
              <a:off x="1401037" y="6006812"/>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1" name="Straight Connector 1960">
              <a:extLst>
                <a:ext uri="{FF2B5EF4-FFF2-40B4-BE49-F238E27FC236}">
                  <a16:creationId xmlns:a16="http://schemas.microsoft.com/office/drawing/2014/main" id="{985338D8-75A1-F08E-86F2-88B3791292BD}"/>
                </a:ext>
              </a:extLst>
            </p:cNvPr>
            <p:cNvCxnSpPr>
              <a:cxnSpLocks/>
            </p:cNvCxnSpPr>
            <p:nvPr/>
          </p:nvCxnSpPr>
          <p:spPr>
            <a:xfrm flipV="1">
              <a:off x="1413136" y="5835408"/>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2" name="Straight Connector 1961">
              <a:extLst>
                <a:ext uri="{FF2B5EF4-FFF2-40B4-BE49-F238E27FC236}">
                  <a16:creationId xmlns:a16="http://schemas.microsoft.com/office/drawing/2014/main" id="{F63D0528-B23A-3FE5-F722-12C44D35A889}"/>
                </a:ext>
              </a:extLst>
            </p:cNvPr>
            <p:cNvCxnSpPr>
              <a:cxnSpLocks/>
            </p:cNvCxnSpPr>
            <p:nvPr/>
          </p:nvCxnSpPr>
          <p:spPr>
            <a:xfrm flipV="1">
              <a:off x="1410558" y="5679629"/>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3" name="Straight Connector 1962">
              <a:extLst>
                <a:ext uri="{FF2B5EF4-FFF2-40B4-BE49-F238E27FC236}">
                  <a16:creationId xmlns:a16="http://schemas.microsoft.com/office/drawing/2014/main" id="{EBBC40AF-FFFF-B11C-39A8-480BB0DAFA84}"/>
                </a:ext>
              </a:extLst>
            </p:cNvPr>
            <p:cNvCxnSpPr>
              <a:cxnSpLocks/>
              <a:endCxn id="1936" idx="2"/>
            </p:cNvCxnSpPr>
            <p:nvPr/>
          </p:nvCxnSpPr>
          <p:spPr>
            <a:xfrm flipV="1">
              <a:off x="1411150" y="5684551"/>
              <a:ext cx="188348" cy="60503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4" name="Straight Connector 1963">
              <a:extLst>
                <a:ext uri="{FF2B5EF4-FFF2-40B4-BE49-F238E27FC236}">
                  <a16:creationId xmlns:a16="http://schemas.microsoft.com/office/drawing/2014/main" id="{7B36C3FC-261D-7D1B-15DF-6E555133A279}"/>
                </a:ext>
              </a:extLst>
            </p:cNvPr>
            <p:cNvCxnSpPr>
              <a:cxnSpLocks/>
              <a:endCxn id="1941" idx="2"/>
            </p:cNvCxnSpPr>
            <p:nvPr/>
          </p:nvCxnSpPr>
          <p:spPr>
            <a:xfrm>
              <a:off x="1710335" y="5675484"/>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5" name="Straight Connector 1964">
              <a:extLst>
                <a:ext uri="{FF2B5EF4-FFF2-40B4-BE49-F238E27FC236}">
                  <a16:creationId xmlns:a16="http://schemas.microsoft.com/office/drawing/2014/main" id="{3461B8E7-D4FC-E4AD-7443-AD4D973DBE3C}"/>
                </a:ext>
              </a:extLst>
            </p:cNvPr>
            <p:cNvCxnSpPr>
              <a:cxnSpLocks/>
              <a:endCxn id="1942" idx="2"/>
            </p:cNvCxnSpPr>
            <p:nvPr/>
          </p:nvCxnSpPr>
          <p:spPr>
            <a:xfrm>
              <a:off x="1710334" y="5675484"/>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6" name="Straight Connector 1965">
              <a:extLst>
                <a:ext uri="{FF2B5EF4-FFF2-40B4-BE49-F238E27FC236}">
                  <a16:creationId xmlns:a16="http://schemas.microsoft.com/office/drawing/2014/main" id="{C7A516EF-5B3F-E22E-3A86-DC2E577F4401}"/>
                </a:ext>
              </a:extLst>
            </p:cNvPr>
            <p:cNvCxnSpPr>
              <a:cxnSpLocks/>
              <a:endCxn id="1938" idx="2"/>
            </p:cNvCxnSpPr>
            <p:nvPr/>
          </p:nvCxnSpPr>
          <p:spPr>
            <a:xfrm>
              <a:off x="1710333" y="5676812"/>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7" name="Straight Connector 1966">
              <a:extLst>
                <a:ext uri="{FF2B5EF4-FFF2-40B4-BE49-F238E27FC236}">
                  <a16:creationId xmlns:a16="http://schemas.microsoft.com/office/drawing/2014/main" id="{424D2553-3C0A-4029-E43C-D4C5322B9342}"/>
                </a:ext>
              </a:extLst>
            </p:cNvPr>
            <p:cNvCxnSpPr>
              <a:cxnSpLocks/>
              <a:stCxn id="1936" idx="6"/>
            </p:cNvCxnSpPr>
            <p:nvPr/>
          </p:nvCxnSpPr>
          <p:spPr>
            <a:xfrm>
              <a:off x="1710335" y="5684551"/>
              <a:ext cx="148777" cy="54183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8" name="Straight Connector 1967">
              <a:extLst>
                <a:ext uri="{FF2B5EF4-FFF2-40B4-BE49-F238E27FC236}">
                  <a16:creationId xmlns:a16="http://schemas.microsoft.com/office/drawing/2014/main" id="{4E6EA76C-68A8-4AE6-DAA6-8D25C10F0681}"/>
                </a:ext>
              </a:extLst>
            </p:cNvPr>
            <p:cNvCxnSpPr>
              <a:cxnSpLocks/>
              <a:endCxn id="1940" idx="2"/>
            </p:cNvCxnSpPr>
            <p:nvPr/>
          </p:nvCxnSpPr>
          <p:spPr>
            <a:xfrm flipV="1">
              <a:off x="1710334" y="6381778"/>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9" name="Straight Connector 1968">
              <a:extLst>
                <a:ext uri="{FF2B5EF4-FFF2-40B4-BE49-F238E27FC236}">
                  <a16:creationId xmlns:a16="http://schemas.microsoft.com/office/drawing/2014/main" id="{98391ADE-E0DD-F35F-3044-79305008594C}"/>
                </a:ext>
              </a:extLst>
            </p:cNvPr>
            <p:cNvCxnSpPr>
              <a:cxnSpLocks/>
              <a:endCxn id="1939" idx="2"/>
            </p:cNvCxnSpPr>
            <p:nvPr/>
          </p:nvCxnSpPr>
          <p:spPr>
            <a:xfrm flipV="1">
              <a:off x="1715110" y="6229378"/>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0" name="Straight Connector 1969">
              <a:extLst>
                <a:ext uri="{FF2B5EF4-FFF2-40B4-BE49-F238E27FC236}">
                  <a16:creationId xmlns:a16="http://schemas.microsoft.com/office/drawing/2014/main" id="{24002BEC-15A7-90FC-0DEB-8CAAA06D83AD}"/>
                </a:ext>
              </a:extLst>
            </p:cNvPr>
            <p:cNvCxnSpPr>
              <a:cxnSpLocks/>
              <a:stCxn id="1935" idx="6"/>
            </p:cNvCxnSpPr>
            <p:nvPr/>
          </p:nvCxnSpPr>
          <p:spPr>
            <a:xfrm flipV="1">
              <a:off x="1710335" y="6072995"/>
              <a:ext cx="143171" cy="3910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1" name="Straight Connector 1970">
              <a:extLst>
                <a:ext uri="{FF2B5EF4-FFF2-40B4-BE49-F238E27FC236}">
                  <a16:creationId xmlns:a16="http://schemas.microsoft.com/office/drawing/2014/main" id="{449F8FFA-07C9-1964-22E0-F5B8FB66D5A6}"/>
                </a:ext>
              </a:extLst>
            </p:cNvPr>
            <p:cNvCxnSpPr>
              <a:cxnSpLocks/>
              <a:stCxn id="1935" idx="6"/>
            </p:cNvCxnSpPr>
            <p:nvPr/>
          </p:nvCxnSpPr>
          <p:spPr>
            <a:xfrm flipV="1">
              <a:off x="1710335" y="5907822"/>
              <a:ext cx="141458" cy="55619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2" name="Straight Connector 1971">
              <a:extLst>
                <a:ext uri="{FF2B5EF4-FFF2-40B4-BE49-F238E27FC236}">
                  <a16:creationId xmlns:a16="http://schemas.microsoft.com/office/drawing/2014/main" id="{6FFDB9A6-A2E1-EBD5-3A35-D0156D167E76}"/>
                </a:ext>
              </a:extLst>
            </p:cNvPr>
            <p:cNvCxnSpPr>
              <a:cxnSpLocks/>
            </p:cNvCxnSpPr>
            <p:nvPr/>
          </p:nvCxnSpPr>
          <p:spPr>
            <a:xfrm>
              <a:off x="1711017" y="5832519"/>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3" name="Straight Connector 1972">
              <a:extLst>
                <a:ext uri="{FF2B5EF4-FFF2-40B4-BE49-F238E27FC236}">
                  <a16:creationId xmlns:a16="http://schemas.microsoft.com/office/drawing/2014/main" id="{FE078E6C-F1D5-2501-AD96-115DA5139A28}"/>
                </a:ext>
              </a:extLst>
            </p:cNvPr>
            <p:cNvCxnSpPr>
              <a:cxnSpLocks/>
            </p:cNvCxnSpPr>
            <p:nvPr/>
          </p:nvCxnSpPr>
          <p:spPr>
            <a:xfrm>
              <a:off x="1711016" y="5832519"/>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4" name="Straight Connector 1973">
              <a:extLst>
                <a:ext uri="{FF2B5EF4-FFF2-40B4-BE49-F238E27FC236}">
                  <a16:creationId xmlns:a16="http://schemas.microsoft.com/office/drawing/2014/main" id="{2CCB8A54-5FDC-2016-E991-612194A44C13}"/>
                </a:ext>
              </a:extLst>
            </p:cNvPr>
            <p:cNvCxnSpPr>
              <a:cxnSpLocks/>
            </p:cNvCxnSpPr>
            <p:nvPr/>
          </p:nvCxnSpPr>
          <p:spPr>
            <a:xfrm>
              <a:off x="1711015" y="5833847"/>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5" name="Straight Connector 1974">
              <a:extLst>
                <a:ext uri="{FF2B5EF4-FFF2-40B4-BE49-F238E27FC236}">
                  <a16:creationId xmlns:a16="http://schemas.microsoft.com/office/drawing/2014/main" id="{4D3F0BBD-F2F3-EF86-6E00-624856A335F3}"/>
                </a:ext>
              </a:extLst>
            </p:cNvPr>
            <p:cNvCxnSpPr>
              <a:cxnSpLocks/>
            </p:cNvCxnSpPr>
            <p:nvPr/>
          </p:nvCxnSpPr>
          <p:spPr>
            <a:xfrm>
              <a:off x="1711017" y="5841586"/>
              <a:ext cx="148777" cy="54183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6" name="Straight Connector 1975">
              <a:extLst>
                <a:ext uri="{FF2B5EF4-FFF2-40B4-BE49-F238E27FC236}">
                  <a16:creationId xmlns:a16="http://schemas.microsoft.com/office/drawing/2014/main" id="{340C655F-226F-0408-8729-B1C5AA143C3E}"/>
                </a:ext>
              </a:extLst>
            </p:cNvPr>
            <p:cNvCxnSpPr>
              <a:cxnSpLocks/>
            </p:cNvCxnSpPr>
            <p:nvPr/>
          </p:nvCxnSpPr>
          <p:spPr>
            <a:xfrm>
              <a:off x="1708619" y="5993641"/>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7" name="Straight Connector 1976">
              <a:extLst>
                <a:ext uri="{FF2B5EF4-FFF2-40B4-BE49-F238E27FC236}">
                  <a16:creationId xmlns:a16="http://schemas.microsoft.com/office/drawing/2014/main" id="{B86D46F8-1BDC-A701-4726-6091DF28C89E}"/>
                </a:ext>
              </a:extLst>
            </p:cNvPr>
            <p:cNvCxnSpPr>
              <a:cxnSpLocks/>
            </p:cNvCxnSpPr>
            <p:nvPr/>
          </p:nvCxnSpPr>
          <p:spPr>
            <a:xfrm>
              <a:off x="1708618" y="5993641"/>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8" name="Straight Connector 1977">
              <a:extLst>
                <a:ext uri="{FF2B5EF4-FFF2-40B4-BE49-F238E27FC236}">
                  <a16:creationId xmlns:a16="http://schemas.microsoft.com/office/drawing/2014/main" id="{B2296A76-E0E4-4A6D-29D9-293769586D26}"/>
                </a:ext>
              </a:extLst>
            </p:cNvPr>
            <p:cNvCxnSpPr>
              <a:cxnSpLocks/>
            </p:cNvCxnSpPr>
            <p:nvPr/>
          </p:nvCxnSpPr>
          <p:spPr>
            <a:xfrm>
              <a:off x="1708617" y="5994969"/>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9" name="Straight Connector 1978">
              <a:extLst>
                <a:ext uri="{FF2B5EF4-FFF2-40B4-BE49-F238E27FC236}">
                  <a16:creationId xmlns:a16="http://schemas.microsoft.com/office/drawing/2014/main" id="{8FEDD566-9087-AAC0-EB00-5E6BC550D129}"/>
                </a:ext>
              </a:extLst>
            </p:cNvPr>
            <p:cNvCxnSpPr>
              <a:cxnSpLocks/>
            </p:cNvCxnSpPr>
            <p:nvPr/>
          </p:nvCxnSpPr>
          <p:spPr>
            <a:xfrm>
              <a:off x="1713412" y="6157950"/>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0" name="Straight Connector 1979">
              <a:extLst>
                <a:ext uri="{FF2B5EF4-FFF2-40B4-BE49-F238E27FC236}">
                  <a16:creationId xmlns:a16="http://schemas.microsoft.com/office/drawing/2014/main" id="{45B8F1F5-1822-13E3-E383-CBB163C81CBE}"/>
                </a:ext>
              </a:extLst>
            </p:cNvPr>
            <p:cNvCxnSpPr>
              <a:cxnSpLocks/>
            </p:cNvCxnSpPr>
            <p:nvPr/>
          </p:nvCxnSpPr>
          <p:spPr>
            <a:xfrm>
              <a:off x="1713411" y="6157950"/>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1" name="Straight Connector 1980">
              <a:extLst>
                <a:ext uri="{FF2B5EF4-FFF2-40B4-BE49-F238E27FC236}">
                  <a16:creationId xmlns:a16="http://schemas.microsoft.com/office/drawing/2014/main" id="{67DE5CEC-0C02-7EA8-8064-2347ED58347B}"/>
                </a:ext>
              </a:extLst>
            </p:cNvPr>
            <p:cNvCxnSpPr>
              <a:cxnSpLocks/>
            </p:cNvCxnSpPr>
            <p:nvPr/>
          </p:nvCxnSpPr>
          <p:spPr>
            <a:xfrm>
              <a:off x="1707927" y="6294708"/>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2" name="Straight Connector 1981">
              <a:extLst>
                <a:ext uri="{FF2B5EF4-FFF2-40B4-BE49-F238E27FC236}">
                  <a16:creationId xmlns:a16="http://schemas.microsoft.com/office/drawing/2014/main" id="{0F4E6EFB-5A63-B955-2101-7627F33B9D9B}"/>
                </a:ext>
              </a:extLst>
            </p:cNvPr>
            <p:cNvCxnSpPr>
              <a:cxnSpLocks/>
            </p:cNvCxnSpPr>
            <p:nvPr/>
          </p:nvCxnSpPr>
          <p:spPr>
            <a:xfrm flipV="1">
              <a:off x="1709298" y="6213867"/>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3" name="Straight Connector 1982">
              <a:extLst>
                <a:ext uri="{FF2B5EF4-FFF2-40B4-BE49-F238E27FC236}">
                  <a16:creationId xmlns:a16="http://schemas.microsoft.com/office/drawing/2014/main" id="{89A03CCD-8AE6-D823-0EA8-D0C613B8B75F}"/>
                </a:ext>
              </a:extLst>
            </p:cNvPr>
            <p:cNvCxnSpPr>
              <a:cxnSpLocks/>
            </p:cNvCxnSpPr>
            <p:nvPr/>
          </p:nvCxnSpPr>
          <p:spPr>
            <a:xfrm flipV="1">
              <a:off x="1714074" y="6061467"/>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4" name="Straight Connector 1983">
              <a:extLst>
                <a:ext uri="{FF2B5EF4-FFF2-40B4-BE49-F238E27FC236}">
                  <a16:creationId xmlns:a16="http://schemas.microsoft.com/office/drawing/2014/main" id="{06127AE8-2BB1-7FDB-62B7-6A71457B50B8}"/>
                </a:ext>
              </a:extLst>
            </p:cNvPr>
            <p:cNvCxnSpPr>
              <a:cxnSpLocks/>
            </p:cNvCxnSpPr>
            <p:nvPr/>
          </p:nvCxnSpPr>
          <p:spPr>
            <a:xfrm flipV="1">
              <a:off x="1709299" y="5905084"/>
              <a:ext cx="143171" cy="3910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5" name="Straight Connector 1984">
              <a:extLst>
                <a:ext uri="{FF2B5EF4-FFF2-40B4-BE49-F238E27FC236}">
                  <a16:creationId xmlns:a16="http://schemas.microsoft.com/office/drawing/2014/main" id="{55FD4248-A14D-7D33-1AE7-C4C13CA43C58}"/>
                </a:ext>
              </a:extLst>
            </p:cNvPr>
            <p:cNvCxnSpPr>
              <a:cxnSpLocks/>
            </p:cNvCxnSpPr>
            <p:nvPr/>
          </p:nvCxnSpPr>
          <p:spPr>
            <a:xfrm flipV="1">
              <a:off x="1709299" y="5739911"/>
              <a:ext cx="141458" cy="55619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6" name="Straight Connector 1985">
              <a:extLst>
                <a:ext uri="{FF2B5EF4-FFF2-40B4-BE49-F238E27FC236}">
                  <a16:creationId xmlns:a16="http://schemas.microsoft.com/office/drawing/2014/main" id="{459FF913-9C14-F24C-14C6-768FE3646D15}"/>
                </a:ext>
              </a:extLst>
            </p:cNvPr>
            <p:cNvCxnSpPr>
              <a:cxnSpLocks/>
            </p:cNvCxnSpPr>
            <p:nvPr/>
          </p:nvCxnSpPr>
          <p:spPr>
            <a:xfrm flipV="1">
              <a:off x="1716480" y="6076647"/>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7" name="Straight Connector 1986">
              <a:extLst>
                <a:ext uri="{FF2B5EF4-FFF2-40B4-BE49-F238E27FC236}">
                  <a16:creationId xmlns:a16="http://schemas.microsoft.com/office/drawing/2014/main" id="{EC707BF6-1C1A-DC3D-109A-D4639A2156E9}"/>
                </a:ext>
              </a:extLst>
            </p:cNvPr>
            <p:cNvCxnSpPr>
              <a:cxnSpLocks/>
            </p:cNvCxnSpPr>
            <p:nvPr/>
          </p:nvCxnSpPr>
          <p:spPr>
            <a:xfrm flipV="1">
              <a:off x="1708970" y="5913739"/>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8" name="Straight Connector 1987">
              <a:extLst>
                <a:ext uri="{FF2B5EF4-FFF2-40B4-BE49-F238E27FC236}">
                  <a16:creationId xmlns:a16="http://schemas.microsoft.com/office/drawing/2014/main" id="{CD17B99C-43FF-83C3-30EE-5564ACA58D17}"/>
                </a:ext>
              </a:extLst>
            </p:cNvPr>
            <p:cNvCxnSpPr>
              <a:cxnSpLocks/>
            </p:cNvCxnSpPr>
            <p:nvPr/>
          </p:nvCxnSpPr>
          <p:spPr>
            <a:xfrm flipV="1">
              <a:off x="1713746" y="5761339"/>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9" name="Straight Connector 1988">
              <a:extLst>
                <a:ext uri="{FF2B5EF4-FFF2-40B4-BE49-F238E27FC236}">
                  <a16:creationId xmlns:a16="http://schemas.microsoft.com/office/drawing/2014/main" id="{47FDB48A-5A9B-D5EF-7D1A-F8C9AD4DE4B8}"/>
                </a:ext>
              </a:extLst>
            </p:cNvPr>
            <p:cNvCxnSpPr>
              <a:cxnSpLocks/>
            </p:cNvCxnSpPr>
            <p:nvPr/>
          </p:nvCxnSpPr>
          <p:spPr>
            <a:xfrm flipV="1">
              <a:off x="1716375" y="5749376"/>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0" name="Straight Connector 1989">
              <a:extLst>
                <a:ext uri="{FF2B5EF4-FFF2-40B4-BE49-F238E27FC236}">
                  <a16:creationId xmlns:a16="http://schemas.microsoft.com/office/drawing/2014/main" id="{7E2E53A9-154C-7222-B572-F161A8CEAF78}"/>
                </a:ext>
              </a:extLst>
            </p:cNvPr>
            <p:cNvCxnSpPr>
              <a:cxnSpLocks/>
              <a:endCxn id="1931" idx="2"/>
            </p:cNvCxnSpPr>
            <p:nvPr/>
          </p:nvCxnSpPr>
          <p:spPr>
            <a:xfrm flipV="1">
              <a:off x="1965707" y="6242051"/>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1" name="Straight Connector 1990">
              <a:extLst>
                <a:ext uri="{FF2B5EF4-FFF2-40B4-BE49-F238E27FC236}">
                  <a16:creationId xmlns:a16="http://schemas.microsoft.com/office/drawing/2014/main" id="{CCBF3B0A-D483-1EDC-8764-A995705D2D02}"/>
                </a:ext>
              </a:extLst>
            </p:cNvPr>
            <p:cNvCxnSpPr>
              <a:cxnSpLocks/>
              <a:endCxn id="1930" idx="2"/>
            </p:cNvCxnSpPr>
            <p:nvPr/>
          </p:nvCxnSpPr>
          <p:spPr>
            <a:xfrm flipV="1">
              <a:off x="1970483" y="6089651"/>
              <a:ext cx="139090" cy="2704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2" name="Straight Connector 1991">
              <a:extLst>
                <a:ext uri="{FF2B5EF4-FFF2-40B4-BE49-F238E27FC236}">
                  <a16:creationId xmlns:a16="http://schemas.microsoft.com/office/drawing/2014/main" id="{0C6F2634-17F9-04C6-8D48-A3640758602E}"/>
                </a:ext>
              </a:extLst>
            </p:cNvPr>
            <p:cNvCxnSpPr>
              <a:cxnSpLocks/>
              <a:endCxn id="1929" idx="2"/>
            </p:cNvCxnSpPr>
            <p:nvPr/>
          </p:nvCxnSpPr>
          <p:spPr>
            <a:xfrm flipV="1">
              <a:off x="1965708" y="5937251"/>
              <a:ext cx="143865" cy="4290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3" name="Straight Connector 1992">
              <a:extLst>
                <a:ext uri="{FF2B5EF4-FFF2-40B4-BE49-F238E27FC236}">
                  <a16:creationId xmlns:a16="http://schemas.microsoft.com/office/drawing/2014/main" id="{0DBE1355-B101-0AD4-9C71-6D254739F974}"/>
                </a:ext>
              </a:extLst>
            </p:cNvPr>
            <p:cNvCxnSpPr>
              <a:cxnSpLocks/>
              <a:stCxn id="1929" idx="2"/>
              <a:endCxn id="1941" idx="6"/>
            </p:cNvCxnSpPr>
            <p:nvPr/>
          </p:nvCxnSpPr>
          <p:spPr>
            <a:xfrm flipH="1" flipV="1">
              <a:off x="1965038" y="5754717"/>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4" name="Straight Connector 1993">
              <a:extLst>
                <a:ext uri="{FF2B5EF4-FFF2-40B4-BE49-F238E27FC236}">
                  <a16:creationId xmlns:a16="http://schemas.microsoft.com/office/drawing/2014/main" id="{A2ACA92F-CC22-12F3-1031-89D3F7DD84BA}"/>
                </a:ext>
              </a:extLst>
            </p:cNvPr>
            <p:cNvCxnSpPr>
              <a:cxnSpLocks/>
              <a:stCxn id="1930" idx="2"/>
            </p:cNvCxnSpPr>
            <p:nvPr/>
          </p:nvCxnSpPr>
          <p:spPr>
            <a:xfrm flipH="1" flipV="1">
              <a:off x="1969650" y="5759650"/>
              <a:ext cx="139923" cy="33000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5" name="Straight Connector 1994">
              <a:extLst>
                <a:ext uri="{FF2B5EF4-FFF2-40B4-BE49-F238E27FC236}">
                  <a16:creationId xmlns:a16="http://schemas.microsoft.com/office/drawing/2014/main" id="{514E666F-C1E1-8564-8FB5-5B8D6A69B3D7}"/>
                </a:ext>
              </a:extLst>
            </p:cNvPr>
            <p:cNvCxnSpPr>
              <a:cxnSpLocks/>
              <a:endCxn id="1941" idx="6"/>
            </p:cNvCxnSpPr>
            <p:nvPr/>
          </p:nvCxnSpPr>
          <p:spPr>
            <a:xfrm flipH="1" flipV="1">
              <a:off x="1965038" y="5754717"/>
              <a:ext cx="143865" cy="48902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6" name="Straight Connector 1995">
              <a:extLst>
                <a:ext uri="{FF2B5EF4-FFF2-40B4-BE49-F238E27FC236}">
                  <a16:creationId xmlns:a16="http://schemas.microsoft.com/office/drawing/2014/main" id="{50EBC980-8638-31C5-C196-0D7680E23C29}"/>
                </a:ext>
              </a:extLst>
            </p:cNvPr>
            <p:cNvCxnSpPr>
              <a:cxnSpLocks/>
            </p:cNvCxnSpPr>
            <p:nvPr/>
          </p:nvCxnSpPr>
          <p:spPr>
            <a:xfrm flipH="1" flipV="1">
              <a:off x="1970088" y="5902251"/>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7" name="Straight Connector 1996">
              <a:extLst>
                <a:ext uri="{FF2B5EF4-FFF2-40B4-BE49-F238E27FC236}">
                  <a16:creationId xmlns:a16="http://schemas.microsoft.com/office/drawing/2014/main" id="{8641CB9C-BF1A-09DE-EB2B-AD6B24DC5F21}"/>
                </a:ext>
              </a:extLst>
            </p:cNvPr>
            <p:cNvCxnSpPr>
              <a:cxnSpLocks/>
            </p:cNvCxnSpPr>
            <p:nvPr/>
          </p:nvCxnSpPr>
          <p:spPr>
            <a:xfrm flipH="1" flipV="1">
              <a:off x="1974700" y="5907184"/>
              <a:ext cx="139923" cy="33000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8" name="Straight Connector 1997">
              <a:extLst>
                <a:ext uri="{FF2B5EF4-FFF2-40B4-BE49-F238E27FC236}">
                  <a16:creationId xmlns:a16="http://schemas.microsoft.com/office/drawing/2014/main" id="{B378FA82-CDD9-9180-6B1A-734CF0E548B6}"/>
                </a:ext>
              </a:extLst>
            </p:cNvPr>
            <p:cNvCxnSpPr>
              <a:cxnSpLocks/>
            </p:cNvCxnSpPr>
            <p:nvPr/>
          </p:nvCxnSpPr>
          <p:spPr>
            <a:xfrm flipH="1" flipV="1">
              <a:off x="1969418" y="6070647"/>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9" name="Straight Connector 1998">
              <a:extLst>
                <a:ext uri="{FF2B5EF4-FFF2-40B4-BE49-F238E27FC236}">
                  <a16:creationId xmlns:a16="http://schemas.microsoft.com/office/drawing/2014/main" id="{CE61DE6E-82B8-3AD6-27E3-496BBBB4D164}"/>
                </a:ext>
              </a:extLst>
            </p:cNvPr>
            <p:cNvCxnSpPr>
              <a:cxnSpLocks/>
            </p:cNvCxnSpPr>
            <p:nvPr/>
          </p:nvCxnSpPr>
          <p:spPr>
            <a:xfrm flipV="1">
              <a:off x="1966282" y="6093878"/>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0" name="Straight Connector 1999">
              <a:extLst>
                <a:ext uri="{FF2B5EF4-FFF2-40B4-BE49-F238E27FC236}">
                  <a16:creationId xmlns:a16="http://schemas.microsoft.com/office/drawing/2014/main" id="{87558145-B354-A084-243E-4BB1E14DBF01}"/>
                </a:ext>
              </a:extLst>
            </p:cNvPr>
            <p:cNvCxnSpPr>
              <a:cxnSpLocks/>
            </p:cNvCxnSpPr>
            <p:nvPr/>
          </p:nvCxnSpPr>
          <p:spPr>
            <a:xfrm flipV="1">
              <a:off x="1971058" y="5941478"/>
              <a:ext cx="139090" cy="2704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1" name="Straight Connector 2000">
              <a:extLst>
                <a:ext uri="{FF2B5EF4-FFF2-40B4-BE49-F238E27FC236}">
                  <a16:creationId xmlns:a16="http://schemas.microsoft.com/office/drawing/2014/main" id="{0B056227-A64F-E175-09AA-28B3E93CE4EC}"/>
                </a:ext>
              </a:extLst>
            </p:cNvPr>
            <p:cNvCxnSpPr>
              <a:cxnSpLocks/>
            </p:cNvCxnSpPr>
            <p:nvPr/>
          </p:nvCxnSpPr>
          <p:spPr>
            <a:xfrm flipV="1">
              <a:off x="1963462" y="5948616"/>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02" name="Group 2001">
            <a:extLst>
              <a:ext uri="{FF2B5EF4-FFF2-40B4-BE49-F238E27FC236}">
                <a16:creationId xmlns:a16="http://schemas.microsoft.com/office/drawing/2014/main" id="{AC2DC765-169E-C88C-A9D4-F941748CACE6}"/>
              </a:ext>
            </a:extLst>
          </p:cNvPr>
          <p:cNvGrpSpPr/>
          <p:nvPr/>
        </p:nvGrpSpPr>
        <p:grpSpPr>
          <a:xfrm rot="5400000">
            <a:off x="5229778" y="3203786"/>
            <a:ext cx="244077" cy="237781"/>
            <a:chOff x="1300018" y="5625957"/>
            <a:chExt cx="920392" cy="896648"/>
          </a:xfrm>
        </p:grpSpPr>
        <p:sp>
          <p:nvSpPr>
            <p:cNvPr id="2003" name="Oval 2002">
              <a:extLst>
                <a:ext uri="{FF2B5EF4-FFF2-40B4-BE49-F238E27FC236}">
                  <a16:creationId xmlns:a16="http://schemas.microsoft.com/office/drawing/2014/main" id="{401381F6-4D0E-379D-A513-97F8469FE100}"/>
                </a:ext>
              </a:extLst>
            </p:cNvPr>
            <p:cNvSpPr/>
            <p:nvPr/>
          </p:nvSpPr>
          <p:spPr>
            <a:xfrm>
              <a:off x="1300018" y="57756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4" name="Oval 2003">
              <a:extLst>
                <a:ext uri="{FF2B5EF4-FFF2-40B4-BE49-F238E27FC236}">
                  <a16:creationId xmlns:a16="http://schemas.microsoft.com/office/drawing/2014/main" id="{61D308BE-3EB0-AEF9-25F4-8D5F0D387BB1}"/>
                </a:ext>
              </a:extLst>
            </p:cNvPr>
            <p:cNvSpPr/>
            <p:nvPr/>
          </p:nvSpPr>
          <p:spPr>
            <a:xfrm>
              <a:off x="1300018" y="59280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5" name="Oval 2004">
              <a:extLst>
                <a:ext uri="{FF2B5EF4-FFF2-40B4-BE49-F238E27FC236}">
                  <a16:creationId xmlns:a16="http://schemas.microsoft.com/office/drawing/2014/main" id="{201C6358-C160-BDDD-9619-26B031091DD3}"/>
                </a:ext>
              </a:extLst>
            </p:cNvPr>
            <p:cNvSpPr/>
            <p:nvPr/>
          </p:nvSpPr>
          <p:spPr>
            <a:xfrm>
              <a:off x="1300018" y="60804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6" name="Oval 2005">
              <a:extLst>
                <a:ext uri="{FF2B5EF4-FFF2-40B4-BE49-F238E27FC236}">
                  <a16:creationId xmlns:a16="http://schemas.microsoft.com/office/drawing/2014/main" id="{A38EDC86-2504-43DE-105F-4FA0AB954605}"/>
                </a:ext>
              </a:extLst>
            </p:cNvPr>
            <p:cNvSpPr/>
            <p:nvPr/>
          </p:nvSpPr>
          <p:spPr>
            <a:xfrm>
              <a:off x="1300018" y="62328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7" name="Oval 2006">
              <a:extLst>
                <a:ext uri="{FF2B5EF4-FFF2-40B4-BE49-F238E27FC236}">
                  <a16:creationId xmlns:a16="http://schemas.microsoft.com/office/drawing/2014/main" id="{1B946290-3285-F3A3-FCDD-4B8DFB7700CE}"/>
                </a:ext>
              </a:extLst>
            </p:cNvPr>
            <p:cNvSpPr/>
            <p:nvPr/>
          </p:nvSpPr>
          <p:spPr>
            <a:xfrm>
              <a:off x="2109573" y="58786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8" name="Oval 2007">
              <a:extLst>
                <a:ext uri="{FF2B5EF4-FFF2-40B4-BE49-F238E27FC236}">
                  <a16:creationId xmlns:a16="http://schemas.microsoft.com/office/drawing/2014/main" id="{34F05EA7-6636-3704-D878-A8A650B11B79}"/>
                </a:ext>
              </a:extLst>
            </p:cNvPr>
            <p:cNvSpPr/>
            <p:nvPr/>
          </p:nvSpPr>
          <p:spPr>
            <a:xfrm>
              <a:off x="2109573" y="60310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9" name="Oval 2008">
              <a:extLst>
                <a:ext uri="{FF2B5EF4-FFF2-40B4-BE49-F238E27FC236}">
                  <a16:creationId xmlns:a16="http://schemas.microsoft.com/office/drawing/2014/main" id="{09E427A8-23D6-16CD-28E5-9F486FD61DF6}"/>
                </a:ext>
              </a:extLst>
            </p:cNvPr>
            <p:cNvSpPr/>
            <p:nvPr/>
          </p:nvSpPr>
          <p:spPr>
            <a:xfrm>
              <a:off x="2109573" y="61834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0" name="Oval 2009">
              <a:extLst>
                <a:ext uri="{FF2B5EF4-FFF2-40B4-BE49-F238E27FC236}">
                  <a16:creationId xmlns:a16="http://schemas.microsoft.com/office/drawing/2014/main" id="{F5EAE71E-7524-41D0-2F57-42FEAC5BF9F8}"/>
                </a:ext>
              </a:extLst>
            </p:cNvPr>
            <p:cNvSpPr/>
            <p:nvPr/>
          </p:nvSpPr>
          <p:spPr>
            <a:xfrm>
              <a:off x="1599498" y="59482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1" name="Oval 2010">
              <a:extLst>
                <a:ext uri="{FF2B5EF4-FFF2-40B4-BE49-F238E27FC236}">
                  <a16:creationId xmlns:a16="http://schemas.microsoft.com/office/drawing/2014/main" id="{051ABB0B-C9AF-3C23-DB8B-D216F0F6D93D}"/>
                </a:ext>
              </a:extLst>
            </p:cNvPr>
            <p:cNvSpPr/>
            <p:nvPr/>
          </p:nvSpPr>
          <p:spPr>
            <a:xfrm>
              <a:off x="1599498" y="61006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2" name="Oval 2011">
              <a:extLst>
                <a:ext uri="{FF2B5EF4-FFF2-40B4-BE49-F238E27FC236}">
                  <a16:creationId xmlns:a16="http://schemas.microsoft.com/office/drawing/2014/main" id="{8858A74B-79DE-A837-EB0E-154A70FEA1C6}"/>
                </a:ext>
              </a:extLst>
            </p:cNvPr>
            <p:cNvSpPr/>
            <p:nvPr/>
          </p:nvSpPr>
          <p:spPr>
            <a:xfrm>
              <a:off x="1599498" y="62530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3" name="Oval 2012">
              <a:extLst>
                <a:ext uri="{FF2B5EF4-FFF2-40B4-BE49-F238E27FC236}">
                  <a16:creationId xmlns:a16="http://schemas.microsoft.com/office/drawing/2014/main" id="{EB6007E3-0F70-6A11-CB83-E4F49251824F}"/>
                </a:ext>
              </a:extLst>
            </p:cNvPr>
            <p:cNvSpPr/>
            <p:nvPr/>
          </p:nvSpPr>
          <p:spPr>
            <a:xfrm>
              <a:off x="1599498" y="64054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4" name="Oval 2013">
              <a:extLst>
                <a:ext uri="{FF2B5EF4-FFF2-40B4-BE49-F238E27FC236}">
                  <a16:creationId xmlns:a16="http://schemas.microsoft.com/office/drawing/2014/main" id="{C4027A8D-554C-A440-9721-9D77DD4BFFF5}"/>
                </a:ext>
              </a:extLst>
            </p:cNvPr>
            <p:cNvSpPr/>
            <p:nvPr/>
          </p:nvSpPr>
          <p:spPr>
            <a:xfrm>
              <a:off x="1599498" y="5625957"/>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5" name="Oval 2014">
              <a:extLst>
                <a:ext uri="{FF2B5EF4-FFF2-40B4-BE49-F238E27FC236}">
                  <a16:creationId xmlns:a16="http://schemas.microsoft.com/office/drawing/2014/main" id="{029D11BB-879E-BE6C-09E9-EE65EFBF2069}"/>
                </a:ext>
              </a:extLst>
            </p:cNvPr>
            <p:cNvSpPr/>
            <p:nvPr/>
          </p:nvSpPr>
          <p:spPr>
            <a:xfrm>
              <a:off x="1599498" y="5778357"/>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6" name="Oval 2015">
              <a:extLst>
                <a:ext uri="{FF2B5EF4-FFF2-40B4-BE49-F238E27FC236}">
                  <a16:creationId xmlns:a16="http://schemas.microsoft.com/office/drawing/2014/main" id="{891FBFAC-9619-2EFF-B7F6-D056FA69A854}"/>
                </a:ext>
              </a:extLst>
            </p:cNvPr>
            <p:cNvSpPr/>
            <p:nvPr/>
          </p:nvSpPr>
          <p:spPr>
            <a:xfrm>
              <a:off x="1854201" y="60183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7" name="Oval 2016">
              <a:extLst>
                <a:ext uri="{FF2B5EF4-FFF2-40B4-BE49-F238E27FC236}">
                  <a16:creationId xmlns:a16="http://schemas.microsoft.com/office/drawing/2014/main" id="{60D02CEF-BFB4-54A6-9B71-B3575C4FE0CD}"/>
                </a:ext>
              </a:extLst>
            </p:cNvPr>
            <p:cNvSpPr/>
            <p:nvPr/>
          </p:nvSpPr>
          <p:spPr>
            <a:xfrm>
              <a:off x="1854201" y="61707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8" name="Oval 2017">
              <a:extLst>
                <a:ext uri="{FF2B5EF4-FFF2-40B4-BE49-F238E27FC236}">
                  <a16:creationId xmlns:a16="http://schemas.microsoft.com/office/drawing/2014/main" id="{8375988D-C847-14B5-2406-B75A87DF3E41}"/>
                </a:ext>
              </a:extLst>
            </p:cNvPr>
            <p:cNvSpPr/>
            <p:nvPr/>
          </p:nvSpPr>
          <p:spPr>
            <a:xfrm>
              <a:off x="1854201" y="63231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9" name="Oval 2018">
              <a:extLst>
                <a:ext uri="{FF2B5EF4-FFF2-40B4-BE49-F238E27FC236}">
                  <a16:creationId xmlns:a16="http://schemas.microsoft.com/office/drawing/2014/main" id="{76C21EE3-7934-D354-266D-E4119651234E}"/>
                </a:ext>
              </a:extLst>
            </p:cNvPr>
            <p:cNvSpPr/>
            <p:nvPr/>
          </p:nvSpPr>
          <p:spPr>
            <a:xfrm>
              <a:off x="1854201" y="5696123"/>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0" name="Oval 2019">
              <a:extLst>
                <a:ext uri="{FF2B5EF4-FFF2-40B4-BE49-F238E27FC236}">
                  <a16:creationId xmlns:a16="http://schemas.microsoft.com/office/drawing/2014/main" id="{0B841E33-BC16-A57C-05C8-C5585999F374}"/>
                </a:ext>
              </a:extLst>
            </p:cNvPr>
            <p:cNvSpPr/>
            <p:nvPr/>
          </p:nvSpPr>
          <p:spPr>
            <a:xfrm>
              <a:off x="1854201" y="5848523"/>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21" name="Straight Connector 2020">
              <a:extLst>
                <a:ext uri="{FF2B5EF4-FFF2-40B4-BE49-F238E27FC236}">
                  <a16:creationId xmlns:a16="http://schemas.microsoft.com/office/drawing/2014/main" id="{CD8CEB24-CC3B-2A8C-739B-8D6DAFD81910}"/>
                </a:ext>
              </a:extLst>
            </p:cNvPr>
            <p:cNvCxnSpPr>
              <a:cxnSpLocks/>
              <a:stCxn id="2006" idx="6"/>
              <a:endCxn id="2011" idx="2"/>
            </p:cNvCxnSpPr>
            <p:nvPr/>
          </p:nvCxnSpPr>
          <p:spPr>
            <a:xfrm flipV="1">
              <a:off x="1410855" y="6159212"/>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2" name="Straight Connector 2021">
              <a:extLst>
                <a:ext uri="{FF2B5EF4-FFF2-40B4-BE49-F238E27FC236}">
                  <a16:creationId xmlns:a16="http://schemas.microsoft.com/office/drawing/2014/main" id="{AD518352-CA00-78D5-309E-4062E6E5B6C6}"/>
                </a:ext>
              </a:extLst>
            </p:cNvPr>
            <p:cNvCxnSpPr>
              <a:cxnSpLocks/>
            </p:cNvCxnSpPr>
            <p:nvPr/>
          </p:nvCxnSpPr>
          <p:spPr>
            <a:xfrm flipV="1">
              <a:off x="1410854" y="6002554"/>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3" name="Straight Connector 2022">
              <a:extLst>
                <a:ext uri="{FF2B5EF4-FFF2-40B4-BE49-F238E27FC236}">
                  <a16:creationId xmlns:a16="http://schemas.microsoft.com/office/drawing/2014/main" id="{1E97E74A-DB52-2BB6-5225-C70E4F389AA3}"/>
                </a:ext>
              </a:extLst>
            </p:cNvPr>
            <p:cNvCxnSpPr>
              <a:cxnSpLocks/>
            </p:cNvCxnSpPr>
            <p:nvPr/>
          </p:nvCxnSpPr>
          <p:spPr>
            <a:xfrm flipV="1">
              <a:off x="1410854" y="5845896"/>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4" name="Straight Connector 2023">
              <a:extLst>
                <a:ext uri="{FF2B5EF4-FFF2-40B4-BE49-F238E27FC236}">
                  <a16:creationId xmlns:a16="http://schemas.microsoft.com/office/drawing/2014/main" id="{3198A6A2-D272-4AAE-DC98-E6BEC30AC765}"/>
                </a:ext>
              </a:extLst>
            </p:cNvPr>
            <p:cNvCxnSpPr>
              <a:cxnSpLocks/>
            </p:cNvCxnSpPr>
            <p:nvPr/>
          </p:nvCxnSpPr>
          <p:spPr>
            <a:xfrm flipV="1">
              <a:off x="1410854" y="5679859"/>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5" name="Straight Connector 2024">
              <a:extLst>
                <a:ext uri="{FF2B5EF4-FFF2-40B4-BE49-F238E27FC236}">
                  <a16:creationId xmlns:a16="http://schemas.microsoft.com/office/drawing/2014/main" id="{2B946E42-9B72-3D30-408C-E66F4F678DA9}"/>
                </a:ext>
              </a:extLst>
            </p:cNvPr>
            <p:cNvCxnSpPr>
              <a:cxnSpLocks/>
              <a:endCxn id="2015" idx="2"/>
            </p:cNvCxnSpPr>
            <p:nvPr/>
          </p:nvCxnSpPr>
          <p:spPr>
            <a:xfrm>
              <a:off x="1410854" y="581625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6" name="Straight Connector 2025">
              <a:extLst>
                <a:ext uri="{FF2B5EF4-FFF2-40B4-BE49-F238E27FC236}">
                  <a16:creationId xmlns:a16="http://schemas.microsoft.com/office/drawing/2014/main" id="{8A32E2E6-6809-3CF4-7F99-2EEBE78A186D}"/>
                </a:ext>
              </a:extLst>
            </p:cNvPr>
            <p:cNvCxnSpPr>
              <a:cxnSpLocks/>
            </p:cNvCxnSpPr>
            <p:nvPr/>
          </p:nvCxnSpPr>
          <p:spPr>
            <a:xfrm>
              <a:off x="1410853" y="597263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7" name="Straight Connector 2026">
              <a:extLst>
                <a:ext uri="{FF2B5EF4-FFF2-40B4-BE49-F238E27FC236}">
                  <a16:creationId xmlns:a16="http://schemas.microsoft.com/office/drawing/2014/main" id="{DBE802CC-6B86-3D97-46B6-5744E7938590}"/>
                </a:ext>
              </a:extLst>
            </p:cNvPr>
            <p:cNvCxnSpPr>
              <a:cxnSpLocks/>
            </p:cNvCxnSpPr>
            <p:nvPr/>
          </p:nvCxnSpPr>
          <p:spPr>
            <a:xfrm>
              <a:off x="1410853" y="6138729"/>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8" name="Straight Connector 2027">
              <a:extLst>
                <a:ext uri="{FF2B5EF4-FFF2-40B4-BE49-F238E27FC236}">
                  <a16:creationId xmlns:a16="http://schemas.microsoft.com/office/drawing/2014/main" id="{246FEE8A-AA48-7D49-E385-C9CB7274E3AC}"/>
                </a:ext>
              </a:extLst>
            </p:cNvPr>
            <p:cNvCxnSpPr>
              <a:cxnSpLocks/>
            </p:cNvCxnSpPr>
            <p:nvPr/>
          </p:nvCxnSpPr>
          <p:spPr>
            <a:xfrm>
              <a:off x="1407777" y="629286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9" name="Straight Connector 2028">
              <a:extLst>
                <a:ext uri="{FF2B5EF4-FFF2-40B4-BE49-F238E27FC236}">
                  <a16:creationId xmlns:a16="http://schemas.microsoft.com/office/drawing/2014/main" id="{FD973F3D-4359-32B4-753E-E6BB5EA0D7EC}"/>
                </a:ext>
              </a:extLst>
            </p:cNvPr>
            <p:cNvCxnSpPr>
              <a:cxnSpLocks/>
              <a:endCxn id="2010" idx="2"/>
            </p:cNvCxnSpPr>
            <p:nvPr/>
          </p:nvCxnSpPr>
          <p:spPr>
            <a:xfrm>
              <a:off x="1407777" y="5817007"/>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0" name="Straight Connector 2029">
              <a:extLst>
                <a:ext uri="{FF2B5EF4-FFF2-40B4-BE49-F238E27FC236}">
                  <a16:creationId xmlns:a16="http://schemas.microsoft.com/office/drawing/2014/main" id="{3BD2C485-B559-AD9F-9D28-819CC9523F8E}"/>
                </a:ext>
              </a:extLst>
            </p:cNvPr>
            <p:cNvCxnSpPr>
              <a:cxnSpLocks/>
            </p:cNvCxnSpPr>
            <p:nvPr/>
          </p:nvCxnSpPr>
          <p:spPr>
            <a:xfrm>
              <a:off x="1412686" y="5973600"/>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1" name="Straight Connector 2030">
              <a:extLst>
                <a:ext uri="{FF2B5EF4-FFF2-40B4-BE49-F238E27FC236}">
                  <a16:creationId xmlns:a16="http://schemas.microsoft.com/office/drawing/2014/main" id="{A5E17F77-44EC-E9CF-B593-920C894F6FE3}"/>
                </a:ext>
              </a:extLst>
            </p:cNvPr>
            <p:cNvCxnSpPr>
              <a:cxnSpLocks/>
            </p:cNvCxnSpPr>
            <p:nvPr/>
          </p:nvCxnSpPr>
          <p:spPr>
            <a:xfrm>
              <a:off x="1408667" y="6138729"/>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2" name="Straight Connector 2031">
              <a:extLst>
                <a:ext uri="{FF2B5EF4-FFF2-40B4-BE49-F238E27FC236}">
                  <a16:creationId xmlns:a16="http://schemas.microsoft.com/office/drawing/2014/main" id="{81807DF8-4439-0976-66FC-501491A39F6D}"/>
                </a:ext>
              </a:extLst>
            </p:cNvPr>
            <p:cNvCxnSpPr>
              <a:cxnSpLocks/>
              <a:endCxn id="2013" idx="2"/>
            </p:cNvCxnSpPr>
            <p:nvPr/>
          </p:nvCxnSpPr>
          <p:spPr>
            <a:xfrm>
              <a:off x="1412685" y="6295147"/>
              <a:ext cx="186813" cy="16886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3" name="Straight Connector 2032">
              <a:extLst>
                <a:ext uri="{FF2B5EF4-FFF2-40B4-BE49-F238E27FC236}">
                  <a16:creationId xmlns:a16="http://schemas.microsoft.com/office/drawing/2014/main" id="{E16E8364-A985-12AB-B35F-862F70FDC908}"/>
                </a:ext>
              </a:extLst>
            </p:cNvPr>
            <p:cNvCxnSpPr>
              <a:cxnSpLocks/>
              <a:endCxn id="2011" idx="2"/>
            </p:cNvCxnSpPr>
            <p:nvPr/>
          </p:nvCxnSpPr>
          <p:spPr>
            <a:xfrm>
              <a:off x="1412685" y="5821200"/>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4" name="Straight Connector 2033">
              <a:extLst>
                <a:ext uri="{FF2B5EF4-FFF2-40B4-BE49-F238E27FC236}">
                  <a16:creationId xmlns:a16="http://schemas.microsoft.com/office/drawing/2014/main" id="{DC05D8AB-8EEF-1A7D-2692-8BD0E331212E}"/>
                </a:ext>
              </a:extLst>
            </p:cNvPr>
            <p:cNvCxnSpPr>
              <a:cxnSpLocks/>
            </p:cNvCxnSpPr>
            <p:nvPr/>
          </p:nvCxnSpPr>
          <p:spPr>
            <a:xfrm>
              <a:off x="1407776" y="5964544"/>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5" name="Straight Connector 2034">
              <a:extLst>
                <a:ext uri="{FF2B5EF4-FFF2-40B4-BE49-F238E27FC236}">
                  <a16:creationId xmlns:a16="http://schemas.microsoft.com/office/drawing/2014/main" id="{258DA6B1-E36B-83ED-4487-BB64E8E52435}"/>
                </a:ext>
              </a:extLst>
            </p:cNvPr>
            <p:cNvCxnSpPr>
              <a:cxnSpLocks/>
            </p:cNvCxnSpPr>
            <p:nvPr/>
          </p:nvCxnSpPr>
          <p:spPr>
            <a:xfrm>
              <a:off x="1407776" y="6131048"/>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6" name="Straight Connector 2035">
              <a:extLst>
                <a:ext uri="{FF2B5EF4-FFF2-40B4-BE49-F238E27FC236}">
                  <a16:creationId xmlns:a16="http://schemas.microsoft.com/office/drawing/2014/main" id="{114024A6-4F3B-D935-039D-F7FE13B7FE0D}"/>
                </a:ext>
              </a:extLst>
            </p:cNvPr>
            <p:cNvCxnSpPr>
              <a:cxnSpLocks/>
              <a:endCxn id="2012" idx="2"/>
            </p:cNvCxnSpPr>
            <p:nvPr/>
          </p:nvCxnSpPr>
          <p:spPr>
            <a:xfrm>
              <a:off x="1422503" y="5835840"/>
              <a:ext cx="176995" cy="47577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7" name="Straight Connector 2036">
              <a:extLst>
                <a:ext uri="{FF2B5EF4-FFF2-40B4-BE49-F238E27FC236}">
                  <a16:creationId xmlns:a16="http://schemas.microsoft.com/office/drawing/2014/main" id="{24680DFA-5EA1-EBFB-C82D-AA469D03110B}"/>
                </a:ext>
              </a:extLst>
            </p:cNvPr>
            <p:cNvCxnSpPr>
              <a:cxnSpLocks/>
            </p:cNvCxnSpPr>
            <p:nvPr/>
          </p:nvCxnSpPr>
          <p:spPr>
            <a:xfrm>
              <a:off x="1417594" y="5982788"/>
              <a:ext cx="176995" cy="47577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8" name="Straight Connector 2037">
              <a:extLst>
                <a:ext uri="{FF2B5EF4-FFF2-40B4-BE49-F238E27FC236}">
                  <a16:creationId xmlns:a16="http://schemas.microsoft.com/office/drawing/2014/main" id="{C3CE2096-EDAB-24EF-7446-DF1AEE87AE0A}"/>
                </a:ext>
              </a:extLst>
            </p:cNvPr>
            <p:cNvCxnSpPr>
              <a:cxnSpLocks/>
              <a:endCxn id="2010" idx="2"/>
            </p:cNvCxnSpPr>
            <p:nvPr/>
          </p:nvCxnSpPr>
          <p:spPr>
            <a:xfrm flipV="1">
              <a:off x="1401037" y="6006812"/>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9" name="Straight Connector 2038">
              <a:extLst>
                <a:ext uri="{FF2B5EF4-FFF2-40B4-BE49-F238E27FC236}">
                  <a16:creationId xmlns:a16="http://schemas.microsoft.com/office/drawing/2014/main" id="{E5D3C48C-03B2-D141-10D8-527E49B8898F}"/>
                </a:ext>
              </a:extLst>
            </p:cNvPr>
            <p:cNvCxnSpPr>
              <a:cxnSpLocks/>
            </p:cNvCxnSpPr>
            <p:nvPr/>
          </p:nvCxnSpPr>
          <p:spPr>
            <a:xfrm flipV="1">
              <a:off x="1413136" y="5835408"/>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0" name="Straight Connector 2039">
              <a:extLst>
                <a:ext uri="{FF2B5EF4-FFF2-40B4-BE49-F238E27FC236}">
                  <a16:creationId xmlns:a16="http://schemas.microsoft.com/office/drawing/2014/main" id="{EEF612B6-C8B6-D397-5D7E-33DA9D3BF354}"/>
                </a:ext>
              </a:extLst>
            </p:cNvPr>
            <p:cNvCxnSpPr>
              <a:cxnSpLocks/>
            </p:cNvCxnSpPr>
            <p:nvPr/>
          </p:nvCxnSpPr>
          <p:spPr>
            <a:xfrm flipV="1">
              <a:off x="1410558" y="5679629"/>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1" name="Straight Connector 2040">
              <a:extLst>
                <a:ext uri="{FF2B5EF4-FFF2-40B4-BE49-F238E27FC236}">
                  <a16:creationId xmlns:a16="http://schemas.microsoft.com/office/drawing/2014/main" id="{5B8F36F9-E5CC-435B-D7B0-3F412D59F879}"/>
                </a:ext>
              </a:extLst>
            </p:cNvPr>
            <p:cNvCxnSpPr>
              <a:cxnSpLocks/>
              <a:endCxn id="2014" idx="2"/>
            </p:cNvCxnSpPr>
            <p:nvPr/>
          </p:nvCxnSpPr>
          <p:spPr>
            <a:xfrm flipV="1">
              <a:off x="1411150" y="5684551"/>
              <a:ext cx="188348" cy="60503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2" name="Straight Connector 2041">
              <a:extLst>
                <a:ext uri="{FF2B5EF4-FFF2-40B4-BE49-F238E27FC236}">
                  <a16:creationId xmlns:a16="http://schemas.microsoft.com/office/drawing/2014/main" id="{3116CDCE-9A99-7395-B6D4-06C851BAE2ED}"/>
                </a:ext>
              </a:extLst>
            </p:cNvPr>
            <p:cNvCxnSpPr>
              <a:cxnSpLocks/>
              <a:endCxn id="2019" idx="2"/>
            </p:cNvCxnSpPr>
            <p:nvPr/>
          </p:nvCxnSpPr>
          <p:spPr>
            <a:xfrm>
              <a:off x="1710335" y="5675484"/>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3" name="Straight Connector 2042">
              <a:extLst>
                <a:ext uri="{FF2B5EF4-FFF2-40B4-BE49-F238E27FC236}">
                  <a16:creationId xmlns:a16="http://schemas.microsoft.com/office/drawing/2014/main" id="{E7E0DB0F-D0F3-FB9B-61B3-7E6CBD41EEBD}"/>
                </a:ext>
              </a:extLst>
            </p:cNvPr>
            <p:cNvCxnSpPr>
              <a:cxnSpLocks/>
              <a:endCxn id="2020" idx="2"/>
            </p:cNvCxnSpPr>
            <p:nvPr/>
          </p:nvCxnSpPr>
          <p:spPr>
            <a:xfrm>
              <a:off x="1710334" y="5675484"/>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4" name="Straight Connector 2043">
              <a:extLst>
                <a:ext uri="{FF2B5EF4-FFF2-40B4-BE49-F238E27FC236}">
                  <a16:creationId xmlns:a16="http://schemas.microsoft.com/office/drawing/2014/main" id="{68B83CA9-5C49-9D90-1207-10883032B90B}"/>
                </a:ext>
              </a:extLst>
            </p:cNvPr>
            <p:cNvCxnSpPr>
              <a:cxnSpLocks/>
              <a:endCxn id="2016" idx="2"/>
            </p:cNvCxnSpPr>
            <p:nvPr/>
          </p:nvCxnSpPr>
          <p:spPr>
            <a:xfrm>
              <a:off x="1710333" y="5676812"/>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5" name="Straight Connector 2044">
              <a:extLst>
                <a:ext uri="{FF2B5EF4-FFF2-40B4-BE49-F238E27FC236}">
                  <a16:creationId xmlns:a16="http://schemas.microsoft.com/office/drawing/2014/main" id="{07A192B8-6B7D-17BC-154B-64239A9FC556}"/>
                </a:ext>
              </a:extLst>
            </p:cNvPr>
            <p:cNvCxnSpPr>
              <a:cxnSpLocks/>
              <a:stCxn id="2014" idx="6"/>
            </p:cNvCxnSpPr>
            <p:nvPr/>
          </p:nvCxnSpPr>
          <p:spPr>
            <a:xfrm>
              <a:off x="1710335" y="5684551"/>
              <a:ext cx="148777" cy="54183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6" name="Straight Connector 2045">
              <a:extLst>
                <a:ext uri="{FF2B5EF4-FFF2-40B4-BE49-F238E27FC236}">
                  <a16:creationId xmlns:a16="http://schemas.microsoft.com/office/drawing/2014/main" id="{EF2F59D7-9615-65F8-EFCF-8A9222507BCD}"/>
                </a:ext>
              </a:extLst>
            </p:cNvPr>
            <p:cNvCxnSpPr>
              <a:cxnSpLocks/>
              <a:endCxn id="2018" idx="2"/>
            </p:cNvCxnSpPr>
            <p:nvPr/>
          </p:nvCxnSpPr>
          <p:spPr>
            <a:xfrm flipV="1">
              <a:off x="1710334" y="6381778"/>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7" name="Straight Connector 2046">
              <a:extLst>
                <a:ext uri="{FF2B5EF4-FFF2-40B4-BE49-F238E27FC236}">
                  <a16:creationId xmlns:a16="http://schemas.microsoft.com/office/drawing/2014/main" id="{D711B064-2322-9A6F-C387-4E5F5DFDEC09}"/>
                </a:ext>
              </a:extLst>
            </p:cNvPr>
            <p:cNvCxnSpPr>
              <a:cxnSpLocks/>
              <a:endCxn id="2017" idx="2"/>
            </p:cNvCxnSpPr>
            <p:nvPr/>
          </p:nvCxnSpPr>
          <p:spPr>
            <a:xfrm flipV="1">
              <a:off x="1715110" y="6229378"/>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8" name="Straight Connector 2047">
              <a:extLst>
                <a:ext uri="{FF2B5EF4-FFF2-40B4-BE49-F238E27FC236}">
                  <a16:creationId xmlns:a16="http://schemas.microsoft.com/office/drawing/2014/main" id="{3841A916-77C8-22F4-D90C-0913CEEF8801}"/>
                </a:ext>
              </a:extLst>
            </p:cNvPr>
            <p:cNvCxnSpPr>
              <a:cxnSpLocks/>
              <a:stCxn id="2013" idx="6"/>
            </p:cNvCxnSpPr>
            <p:nvPr/>
          </p:nvCxnSpPr>
          <p:spPr>
            <a:xfrm flipV="1">
              <a:off x="1710335" y="6072995"/>
              <a:ext cx="143171" cy="3910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9" name="Straight Connector 2048">
              <a:extLst>
                <a:ext uri="{FF2B5EF4-FFF2-40B4-BE49-F238E27FC236}">
                  <a16:creationId xmlns:a16="http://schemas.microsoft.com/office/drawing/2014/main" id="{518213DE-23D5-19F9-371D-15313CFBB2A0}"/>
                </a:ext>
              </a:extLst>
            </p:cNvPr>
            <p:cNvCxnSpPr>
              <a:cxnSpLocks/>
              <a:stCxn id="2013" idx="6"/>
            </p:cNvCxnSpPr>
            <p:nvPr/>
          </p:nvCxnSpPr>
          <p:spPr>
            <a:xfrm flipV="1">
              <a:off x="1710335" y="5907822"/>
              <a:ext cx="141458" cy="55619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0" name="Straight Connector 2049">
              <a:extLst>
                <a:ext uri="{FF2B5EF4-FFF2-40B4-BE49-F238E27FC236}">
                  <a16:creationId xmlns:a16="http://schemas.microsoft.com/office/drawing/2014/main" id="{A5873994-64E2-B646-6032-066016DC643D}"/>
                </a:ext>
              </a:extLst>
            </p:cNvPr>
            <p:cNvCxnSpPr>
              <a:cxnSpLocks/>
            </p:cNvCxnSpPr>
            <p:nvPr/>
          </p:nvCxnSpPr>
          <p:spPr>
            <a:xfrm>
              <a:off x="1711017" y="5832519"/>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1" name="Straight Connector 2050">
              <a:extLst>
                <a:ext uri="{FF2B5EF4-FFF2-40B4-BE49-F238E27FC236}">
                  <a16:creationId xmlns:a16="http://schemas.microsoft.com/office/drawing/2014/main" id="{D48AB438-5847-F74C-7FD6-090E8F085780}"/>
                </a:ext>
              </a:extLst>
            </p:cNvPr>
            <p:cNvCxnSpPr>
              <a:cxnSpLocks/>
            </p:cNvCxnSpPr>
            <p:nvPr/>
          </p:nvCxnSpPr>
          <p:spPr>
            <a:xfrm>
              <a:off x="1711016" y="5832519"/>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2" name="Straight Connector 2051">
              <a:extLst>
                <a:ext uri="{FF2B5EF4-FFF2-40B4-BE49-F238E27FC236}">
                  <a16:creationId xmlns:a16="http://schemas.microsoft.com/office/drawing/2014/main" id="{60759FE1-A55C-A06C-BDF4-E24785E3BC7C}"/>
                </a:ext>
              </a:extLst>
            </p:cNvPr>
            <p:cNvCxnSpPr>
              <a:cxnSpLocks/>
            </p:cNvCxnSpPr>
            <p:nvPr/>
          </p:nvCxnSpPr>
          <p:spPr>
            <a:xfrm>
              <a:off x="1711015" y="5833847"/>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3" name="Straight Connector 2052">
              <a:extLst>
                <a:ext uri="{FF2B5EF4-FFF2-40B4-BE49-F238E27FC236}">
                  <a16:creationId xmlns:a16="http://schemas.microsoft.com/office/drawing/2014/main" id="{E48D175D-1E4D-4548-0903-C20A47F75FE4}"/>
                </a:ext>
              </a:extLst>
            </p:cNvPr>
            <p:cNvCxnSpPr>
              <a:cxnSpLocks/>
            </p:cNvCxnSpPr>
            <p:nvPr/>
          </p:nvCxnSpPr>
          <p:spPr>
            <a:xfrm>
              <a:off x="1711017" y="5841586"/>
              <a:ext cx="148777" cy="54183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4" name="Straight Connector 2053">
              <a:extLst>
                <a:ext uri="{FF2B5EF4-FFF2-40B4-BE49-F238E27FC236}">
                  <a16:creationId xmlns:a16="http://schemas.microsoft.com/office/drawing/2014/main" id="{A928EC47-C328-1570-10CB-734A963A0E42}"/>
                </a:ext>
              </a:extLst>
            </p:cNvPr>
            <p:cNvCxnSpPr>
              <a:cxnSpLocks/>
            </p:cNvCxnSpPr>
            <p:nvPr/>
          </p:nvCxnSpPr>
          <p:spPr>
            <a:xfrm>
              <a:off x="1708619" y="5993641"/>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5" name="Straight Connector 2054">
              <a:extLst>
                <a:ext uri="{FF2B5EF4-FFF2-40B4-BE49-F238E27FC236}">
                  <a16:creationId xmlns:a16="http://schemas.microsoft.com/office/drawing/2014/main" id="{B6E80533-3BDE-C896-1FD3-446C1BEA6ED8}"/>
                </a:ext>
              </a:extLst>
            </p:cNvPr>
            <p:cNvCxnSpPr>
              <a:cxnSpLocks/>
            </p:cNvCxnSpPr>
            <p:nvPr/>
          </p:nvCxnSpPr>
          <p:spPr>
            <a:xfrm>
              <a:off x="1708618" y="5993641"/>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6" name="Straight Connector 2055">
              <a:extLst>
                <a:ext uri="{FF2B5EF4-FFF2-40B4-BE49-F238E27FC236}">
                  <a16:creationId xmlns:a16="http://schemas.microsoft.com/office/drawing/2014/main" id="{1FC396BD-2161-8214-D00C-6648676B136A}"/>
                </a:ext>
              </a:extLst>
            </p:cNvPr>
            <p:cNvCxnSpPr>
              <a:cxnSpLocks/>
            </p:cNvCxnSpPr>
            <p:nvPr/>
          </p:nvCxnSpPr>
          <p:spPr>
            <a:xfrm>
              <a:off x="1708617" y="5994969"/>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7" name="Straight Connector 2056">
              <a:extLst>
                <a:ext uri="{FF2B5EF4-FFF2-40B4-BE49-F238E27FC236}">
                  <a16:creationId xmlns:a16="http://schemas.microsoft.com/office/drawing/2014/main" id="{CD58EAFB-035F-BFD3-C8DF-9C7AEA03C483}"/>
                </a:ext>
              </a:extLst>
            </p:cNvPr>
            <p:cNvCxnSpPr>
              <a:cxnSpLocks/>
            </p:cNvCxnSpPr>
            <p:nvPr/>
          </p:nvCxnSpPr>
          <p:spPr>
            <a:xfrm>
              <a:off x="1713412" y="6157950"/>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8" name="Straight Connector 2057">
              <a:extLst>
                <a:ext uri="{FF2B5EF4-FFF2-40B4-BE49-F238E27FC236}">
                  <a16:creationId xmlns:a16="http://schemas.microsoft.com/office/drawing/2014/main" id="{6F7D178B-3EC5-1689-0EC9-953E7009312D}"/>
                </a:ext>
              </a:extLst>
            </p:cNvPr>
            <p:cNvCxnSpPr>
              <a:cxnSpLocks/>
            </p:cNvCxnSpPr>
            <p:nvPr/>
          </p:nvCxnSpPr>
          <p:spPr>
            <a:xfrm>
              <a:off x="1713411" y="6157950"/>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9" name="Straight Connector 2058">
              <a:extLst>
                <a:ext uri="{FF2B5EF4-FFF2-40B4-BE49-F238E27FC236}">
                  <a16:creationId xmlns:a16="http://schemas.microsoft.com/office/drawing/2014/main" id="{A99B5F17-1634-839F-A6C5-2E68E96C8735}"/>
                </a:ext>
              </a:extLst>
            </p:cNvPr>
            <p:cNvCxnSpPr>
              <a:cxnSpLocks/>
            </p:cNvCxnSpPr>
            <p:nvPr/>
          </p:nvCxnSpPr>
          <p:spPr>
            <a:xfrm>
              <a:off x="1707927" y="6294708"/>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0" name="Straight Connector 2059">
              <a:extLst>
                <a:ext uri="{FF2B5EF4-FFF2-40B4-BE49-F238E27FC236}">
                  <a16:creationId xmlns:a16="http://schemas.microsoft.com/office/drawing/2014/main" id="{68F7802B-13DB-6ABF-A749-7E9C0CA9AEB0}"/>
                </a:ext>
              </a:extLst>
            </p:cNvPr>
            <p:cNvCxnSpPr>
              <a:cxnSpLocks/>
            </p:cNvCxnSpPr>
            <p:nvPr/>
          </p:nvCxnSpPr>
          <p:spPr>
            <a:xfrm flipV="1">
              <a:off x="1709298" y="6213867"/>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1" name="Straight Connector 2060">
              <a:extLst>
                <a:ext uri="{FF2B5EF4-FFF2-40B4-BE49-F238E27FC236}">
                  <a16:creationId xmlns:a16="http://schemas.microsoft.com/office/drawing/2014/main" id="{323EDE38-F605-6123-E5AA-35AE3DF54B71}"/>
                </a:ext>
              </a:extLst>
            </p:cNvPr>
            <p:cNvCxnSpPr>
              <a:cxnSpLocks/>
            </p:cNvCxnSpPr>
            <p:nvPr/>
          </p:nvCxnSpPr>
          <p:spPr>
            <a:xfrm flipV="1">
              <a:off x="1714074" y="6061467"/>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2" name="Straight Connector 2061">
              <a:extLst>
                <a:ext uri="{FF2B5EF4-FFF2-40B4-BE49-F238E27FC236}">
                  <a16:creationId xmlns:a16="http://schemas.microsoft.com/office/drawing/2014/main" id="{7C54D4F0-F76B-5014-79DD-391194673F3A}"/>
                </a:ext>
              </a:extLst>
            </p:cNvPr>
            <p:cNvCxnSpPr>
              <a:cxnSpLocks/>
            </p:cNvCxnSpPr>
            <p:nvPr/>
          </p:nvCxnSpPr>
          <p:spPr>
            <a:xfrm flipV="1">
              <a:off x="1709299" y="5905084"/>
              <a:ext cx="143171" cy="3910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3" name="Straight Connector 2062">
              <a:extLst>
                <a:ext uri="{FF2B5EF4-FFF2-40B4-BE49-F238E27FC236}">
                  <a16:creationId xmlns:a16="http://schemas.microsoft.com/office/drawing/2014/main" id="{1B8DA2DE-B037-0703-8DA6-C671A89A7AF7}"/>
                </a:ext>
              </a:extLst>
            </p:cNvPr>
            <p:cNvCxnSpPr>
              <a:cxnSpLocks/>
            </p:cNvCxnSpPr>
            <p:nvPr/>
          </p:nvCxnSpPr>
          <p:spPr>
            <a:xfrm flipV="1">
              <a:off x="1709299" y="5739911"/>
              <a:ext cx="141458" cy="55619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4" name="Straight Connector 2063">
              <a:extLst>
                <a:ext uri="{FF2B5EF4-FFF2-40B4-BE49-F238E27FC236}">
                  <a16:creationId xmlns:a16="http://schemas.microsoft.com/office/drawing/2014/main" id="{7D56B31F-ABDB-5F6F-2916-0E57AB66ADD5}"/>
                </a:ext>
              </a:extLst>
            </p:cNvPr>
            <p:cNvCxnSpPr>
              <a:cxnSpLocks/>
            </p:cNvCxnSpPr>
            <p:nvPr/>
          </p:nvCxnSpPr>
          <p:spPr>
            <a:xfrm flipV="1">
              <a:off x="1716480" y="6076647"/>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5" name="Straight Connector 2064">
              <a:extLst>
                <a:ext uri="{FF2B5EF4-FFF2-40B4-BE49-F238E27FC236}">
                  <a16:creationId xmlns:a16="http://schemas.microsoft.com/office/drawing/2014/main" id="{C8501CBF-369C-411A-4064-5EB3DABD21D5}"/>
                </a:ext>
              </a:extLst>
            </p:cNvPr>
            <p:cNvCxnSpPr>
              <a:cxnSpLocks/>
            </p:cNvCxnSpPr>
            <p:nvPr/>
          </p:nvCxnSpPr>
          <p:spPr>
            <a:xfrm flipV="1">
              <a:off x="1708970" y="5913739"/>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6" name="Straight Connector 2065">
              <a:extLst>
                <a:ext uri="{FF2B5EF4-FFF2-40B4-BE49-F238E27FC236}">
                  <a16:creationId xmlns:a16="http://schemas.microsoft.com/office/drawing/2014/main" id="{A8BDDCC9-164C-7D85-1DC4-C62C338F149F}"/>
                </a:ext>
              </a:extLst>
            </p:cNvPr>
            <p:cNvCxnSpPr>
              <a:cxnSpLocks/>
            </p:cNvCxnSpPr>
            <p:nvPr/>
          </p:nvCxnSpPr>
          <p:spPr>
            <a:xfrm flipV="1">
              <a:off x="1713746" y="5761339"/>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7" name="Straight Connector 2066">
              <a:extLst>
                <a:ext uri="{FF2B5EF4-FFF2-40B4-BE49-F238E27FC236}">
                  <a16:creationId xmlns:a16="http://schemas.microsoft.com/office/drawing/2014/main" id="{6E3DC10B-3D37-E847-1B97-31175F7C34F5}"/>
                </a:ext>
              </a:extLst>
            </p:cNvPr>
            <p:cNvCxnSpPr>
              <a:cxnSpLocks/>
            </p:cNvCxnSpPr>
            <p:nvPr/>
          </p:nvCxnSpPr>
          <p:spPr>
            <a:xfrm flipV="1">
              <a:off x="1716375" y="5749376"/>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8" name="Straight Connector 2067">
              <a:extLst>
                <a:ext uri="{FF2B5EF4-FFF2-40B4-BE49-F238E27FC236}">
                  <a16:creationId xmlns:a16="http://schemas.microsoft.com/office/drawing/2014/main" id="{CCC80AFA-476F-5CA6-0677-66D7AF907624}"/>
                </a:ext>
              </a:extLst>
            </p:cNvPr>
            <p:cNvCxnSpPr>
              <a:cxnSpLocks/>
              <a:endCxn id="2009" idx="2"/>
            </p:cNvCxnSpPr>
            <p:nvPr/>
          </p:nvCxnSpPr>
          <p:spPr>
            <a:xfrm flipV="1">
              <a:off x="1965707" y="6242051"/>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9" name="Straight Connector 2068">
              <a:extLst>
                <a:ext uri="{FF2B5EF4-FFF2-40B4-BE49-F238E27FC236}">
                  <a16:creationId xmlns:a16="http://schemas.microsoft.com/office/drawing/2014/main" id="{4D9A5FE0-EE23-717C-50F5-4726511DBDB6}"/>
                </a:ext>
              </a:extLst>
            </p:cNvPr>
            <p:cNvCxnSpPr>
              <a:cxnSpLocks/>
              <a:endCxn id="2008" idx="2"/>
            </p:cNvCxnSpPr>
            <p:nvPr/>
          </p:nvCxnSpPr>
          <p:spPr>
            <a:xfrm flipV="1">
              <a:off x="1970483" y="6089651"/>
              <a:ext cx="139090" cy="2704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0" name="Straight Connector 2069">
              <a:extLst>
                <a:ext uri="{FF2B5EF4-FFF2-40B4-BE49-F238E27FC236}">
                  <a16:creationId xmlns:a16="http://schemas.microsoft.com/office/drawing/2014/main" id="{3316654F-D549-C655-E235-BD37A892F57F}"/>
                </a:ext>
              </a:extLst>
            </p:cNvPr>
            <p:cNvCxnSpPr>
              <a:cxnSpLocks/>
              <a:endCxn id="2007" idx="2"/>
            </p:cNvCxnSpPr>
            <p:nvPr/>
          </p:nvCxnSpPr>
          <p:spPr>
            <a:xfrm flipV="1">
              <a:off x="1965708" y="5937251"/>
              <a:ext cx="143865" cy="4290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1" name="Straight Connector 2070">
              <a:extLst>
                <a:ext uri="{FF2B5EF4-FFF2-40B4-BE49-F238E27FC236}">
                  <a16:creationId xmlns:a16="http://schemas.microsoft.com/office/drawing/2014/main" id="{393CEE25-CBE8-F0FF-56EE-3934838A4B69}"/>
                </a:ext>
              </a:extLst>
            </p:cNvPr>
            <p:cNvCxnSpPr>
              <a:cxnSpLocks/>
              <a:stCxn id="2007" idx="2"/>
              <a:endCxn id="2019" idx="6"/>
            </p:cNvCxnSpPr>
            <p:nvPr/>
          </p:nvCxnSpPr>
          <p:spPr>
            <a:xfrm flipH="1" flipV="1">
              <a:off x="1965038" y="5754717"/>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2" name="Straight Connector 2071">
              <a:extLst>
                <a:ext uri="{FF2B5EF4-FFF2-40B4-BE49-F238E27FC236}">
                  <a16:creationId xmlns:a16="http://schemas.microsoft.com/office/drawing/2014/main" id="{C0753ED2-9FA0-4834-AC9A-A0348DEF2DD6}"/>
                </a:ext>
              </a:extLst>
            </p:cNvPr>
            <p:cNvCxnSpPr>
              <a:cxnSpLocks/>
              <a:stCxn id="2008" idx="2"/>
            </p:cNvCxnSpPr>
            <p:nvPr/>
          </p:nvCxnSpPr>
          <p:spPr>
            <a:xfrm flipH="1" flipV="1">
              <a:off x="1969650" y="5759650"/>
              <a:ext cx="139923" cy="33000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3" name="Straight Connector 2072">
              <a:extLst>
                <a:ext uri="{FF2B5EF4-FFF2-40B4-BE49-F238E27FC236}">
                  <a16:creationId xmlns:a16="http://schemas.microsoft.com/office/drawing/2014/main" id="{5315C94B-BD3F-F518-D84C-21FB5AFD2424}"/>
                </a:ext>
              </a:extLst>
            </p:cNvPr>
            <p:cNvCxnSpPr>
              <a:cxnSpLocks/>
              <a:endCxn id="2019" idx="6"/>
            </p:cNvCxnSpPr>
            <p:nvPr/>
          </p:nvCxnSpPr>
          <p:spPr>
            <a:xfrm flipH="1" flipV="1">
              <a:off x="1965038" y="5754717"/>
              <a:ext cx="143865" cy="48902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4" name="Straight Connector 2073">
              <a:extLst>
                <a:ext uri="{FF2B5EF4-FFF2-40B4-BE49-F238E27FC236}">
                  <a16:creationId xmlns:a16="http://schemas.microsoft.com/office/drawing/2014/main" id="{14108C00-D879-0086-E631-8E905562DDBD}"/>
                </a:ext>
              </a:extLst>
            </p:cNvPr>
            <p:cNvCxnSpPr>
              <a:cxnSpLocks/>
            </p:cNvCxnSpPr>
            <p:nvPr/>
          </p:nvCxnSpPr>
          <p:spPr>
            <a:xfrm flipH="1" flipV="1">
              <a:off x="1970088" y="5902251"/>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5" name="Straight Connector 2074">
              <a:extLst>
                <a:ext uri="{FF2B5EF4-FFF2-40B4-BE49-F238E27FC236}">
                  <a16:creationId xmlns:a16="http://schemas.microsoft.com/office/drawing/2014/main" id="{B113F069-8BF9-A787-A60A-9F25106417FF}"/>
                </a:ext>
              </a:extLst>
            </p:cNvPr>
            <p:cNvCxnSpPr>
              <a:cxnSpLocks/>
            </p:cNvCxnSpPr>
            <p:nvPr/>
          </p:nvCxnSpPr>
          <p:spPr>
            <a:xfrm flipH="1" flipV="1">
              <a:off x="1974700" y="5907184"/>
              <a:ext cx="139923" cy="33000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6" name="Straight Connector 2075">
              <a:extLst>
                <a:ext uri="{FF2B5EF4-FFF2-40B4-BE49-F238E27FC236}">
                  <a16:creationId xmlns:a16="http://schemas.microsoft.com/office/drawing/2014/main" id="{B83B700D-0871-7795-E28C-FFA28C597B44}"/>
                </a:ext>
              </a:extLst>
            </p:cNvPr>
            <p:cNvCxnSpPr>
              <a:cxnSpLocks/>
            </p:cNvCxnSpPr>
            <p:nvPr/>
          </p:nvCxnSpPr>
          <p:spPr>
            <a:xfrm flipH="1" flipV="1">
              <a:off x="1969418" y="6070647"/>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7" name="Straight Connector 2076">
              <a:extLst>
                <a:ext uri="{FF2B5EF4-FFF2-40B4-BE49-F238E27FC236}">
                  <a16:creationId xmlns:a16="http://schemas.microsoft.com/office/drawing/2014/main" id="{55908431-A7D3-B8CC-66ED-ADC8EA07F689}"/>
                </a:ext>
              </a:extLst>
            </p:cNvPr>
            <p:cNvCxnSpPr>
              <a:cxnSpLocks/>
            </p:cNvCxnSpPr>
            <p:nvPr/>
          </p:nvCxnSpPr>
          <p:spPr>
            <a:xfrm flipV="1">
              <a:off x="1966282" y="6093878"/>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8" name="Straight Connector 2077">
              <a:extLst>
                <a:ext uri="{FF2B5EF4-FFF2-40B4-BE49-F238E27FC236}">
                  <a16:creationId xmlns:a16="http://schemas.microsoft.com/office/drawing/2014/main" id="{01B67B83-859C-0DB3-CC9F-5BDC02FC1107}"/>
                </a:ext>
              </a:extLst>
            </p:cNvPr>
            <p:cNvCxnSpPr>
              <a:cxnSpLocks/>
            </p:cNvCxnSpPr>
            <p:nvPr/>
          </p:nvCxnSpPr>
          <p:spPr>
            <a:xfrm flipV="1">
              <a:off x="1971058" y="5941478"/>
              <a:ext cx="139090" cy="2704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9" name="Straight Connector 2078">
              <a:extLst>
                <a:ext uri="{FF2B5EF4-FFF2-40B4-BE49-F238E27FC236}">
                  <a16:creationId xmlns:a16="http://schemas.microsoft.com/office/drawing/2014/main" id="{18FC8175-6334-04C4-7DE7-1AE900F4ACD1}"/>
                </a:ext>
              </a:extLst>
            </p:cNvPr>
            <p:cNvCxnSpPr>
              <a:cxnSpLocks/>
            </p:cNvCxnSpPr>
            <p:nvPr/>
          </p:nvCxnSpPr>
          <p:spPr>
            <a:xfrm flipV="1">
              <a:off x="1963462" y="5948616"/>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80" name="Group 2079">
            <a:extLst>
              <a:ext uri="{FF2B5EF4-FFF2-40B4-BE49-F238E27FC236}">
                <a16:creationId xmlns:a16="http://schemas.microsoft.com/office/drawing/2014/main" id="{3B98F638-2035-86F4-14CB-465E793F8A26}"/>
              </a:ext>
            </a:extLst>
          </p:cNvPr>
          <p:cNvGrpSpPr/>
          <p:nvPr/>
        </p:nvGrpSpPr>
        <p:grpSpPr>
          <a:xfrm rot="5400000">
            <a:off x="7172625" y="3117157"/>
            <a:ext cx="244077" cy="237781"/>
            <a:chOff x="1300018" y="5625957"/>
            <a:chExt cx="920392" cy="896648"/>
          </a:xfrm>
        </p:grpSpPr>
        <p:sp>
          <p:nvSpPr>
            <p:cNvPr id="2081" name="Oval 2080">
              <a:extLst>
                <a:ext uri="{FF2B5EF4-FFF2-40B4-BE49-F238E27FC236}">
                  <a16:creationId xmlns:a16="http://schemas.microsoft.com/office/drawing/2014/main" id="{3DDDF6C1-7382-BAE7-53FC-56E60140164E}"/>
                </a:ext>
              </a:extLst>
            </p:cNvPr>
            <p:cNvSpPr/>
            <p:nvPr/>
          </p:nvSpPr>
          <p:spPr>
            <a:xfrm>
              <a:off x="1300018" y="57756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2" name="Oval 2081">
              <a:extLst>
                <a:ext uri="{FF2B5EF4-FFF2-40B4-BE49-F238E27FC236}">
                  <a16:creationId xmlns:a16="http://schemas.microsoft.com/office/drawing/2014/main" id="{919FA6AA-9A7D-E995-7638-2DF7CC9A2618}"/>
                </a:ext>
              </a:extLst>
            </p:cNvPr>
            <p:cNvSpPr/>
            <p:nvPr/>
          </p:nvSpPr>
          <p:spPr>
            <a:xfrm>
              <a:off x="1300018" y="59280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3" name="Oval 2082">
              <a:extLst>
                <a:ext uri="{FF2B5EF4-FFF2-40B4-BE49-F238E27FC236}">
                  <a16:creationId xmlns:a16="http://schemas.microsoft.com/office/drawing/2014/main" id="{5E5C33E3-6B65-76AE-2072-37992C826A20}"/>
                </a:ext>
              </a:extLst>
            </p:cNvPr>
            <p:cNvSpPr/>
            <p:nvPr/>
          </p:nvSpPr>
          <p:spPr>
            <a:xfrm>
              <a:off x="1300018" y="60804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4" name="Oval 2083">
              <a:extLst>
                <a:ext uri="{FF2B5EF4-FFF2-40B4-BE49-F238E27FC236}">
                  <a16:creationId xmlns:a16="http://schemas.microsoft.com/office/drawing/2014/main" id="{148899D1-34AC-3DB5-0832-547B23DC4F53}"/>
                </a:ext>
              </a:extLst>
            </p:cNvPr>
            <p:cNvSpPr/>
            <p:nvPr/>
          </p:nvSpPr>
          <p:spPr>
            <a:xfrm>
              <a:off x="1300018" y="62328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5" name="Oval 2084">
              <a:extLst>
                <a:ext uri="{FF2B5EF4-FFF2-40B4-BE49-F238E27FC236}">
                  <a16:creationId xmlns:a16="http://schemas.microsoft.com/office/drawing/2014/main" id="{8FF47D09-4875-BED4-5305-934474FB791D}"/>
                </a:ext>
              </a:extLst>
            </p:cNvPr>
            <p:cNvSpPr/>
            <p:nvPr/>
          </p:nvSpPr>
          <p:spPr>
            <a:xfrm>
              <a:off x="2109573" y="58786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6" name="Oval 2085">
              <a:extLst>
                <a:ext uri="{FF2B5EF4-FFF2-40B4-BE49-F238E27FC236}">
                  <a16:creationId xmlns:a16="http://schemas.microsoft.com/office/drawing/2014/main" id="{61A49993-9AE5-BB8F-8711-AEE611B3C296}"/>
                </a:ext>
              </a:extLst>
            </p:cNvPr>
            <p:cNvSpPr/>
            <p:nvPr/>
          </p:nvSpPr>
          <p:spPr>
            <a:xfrm>
              <a:off x="2109573" y="60310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7" name="Oval 2086">
              <a:extLst>
                <a:ext uri="{FF2B5EF4-FFF2-40B4-BE49-F238E27FC236}">
                  <a16:creationId xmlns:a16="http://schemas.microsoft.com/office/drawing/2014/main" id="{BCFDEA69-9166-275B-3A83-29C7B909165D}"/>
                </a:ext>
              </a:extLst>
            </p:cNvPr>
            <p:cNvSpPr/>
            <p:nvPr/>
          </p:nvSpPr>
          <p:spPr>
            <a:xfrm>
              <a:off x="2109573" y="61834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8" name="Oval 2087">
              <a:extLst>
                <a:ext uri="{FF2B5EF4-FFF2-40B4-BE49-F238E27FC236}">
                  <a16:creationId xmlns:a16="http://schemas.microsoft.com/office/drawing/2014/main" id="{78807B87-117C-E389-E5CC-08AD1C594B4A}"/>
                </a:ext>
              </a:extLst>
            </p:cNvPr>
            <p:cNvSpPr/>
            <p:nvPr/>
          </p:nvSpPr>
          <p:spPr>
            <a:xfrm>
              <a:off x="1599498" y="59482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9" name="Oval 2088">
              <a:extLst>
                <a:ext uri="{FF2B5EF4-FFF2-40B4-BE49-F238E27FC236}">
                  <a16:creationId xmlns:a16="http://schemas.microsoft.com/office/drawing/2014/main" id="{E2EDA671-B18F-57EE-83E5-7590DAB0CB10}"/>
                </a:ext>
              </a:extLst>
            </p:cNvPr>
            <p:cNvSpPr/>
            <p:nvPr/>
          </p:nvSpPr>
          <p:spPr>
            <a:xfrm>
              <a:off x="1599498" y="61006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0" name="Oval 2089">
              <a:extLst>
                <a:ext uri="{FF2B5EF4-FFF2-40B4-BE49-F238E27FC236}">
                  <a16:creationId xmlns:a16="http://schemas.microsoft.com/office/drawing/2014/main" id="{597D51F9-4D9B-5981-F3A2-3D99464C53BD}"/>
                </a:ext>
              </a:extLst>
            </p:cNvPr>
            <p:cNvSpPr/>
            <p:nvPr/>
          </p:nvSpPr>
          <p:spPr>
            <a:xfrm>
              <a:off x="1599498" y="62530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1" name="Oval 2090">
              <a:extLst>
                <a:ext uri="{FF2B5EF4-FFF2-40B4-BE49-F238E27FC236}">
                  <a16:creationId xmlns:a16="http://schemas.microsoft.com/office/drawing/2014/main" id="{1AE75831-7DAA-B6ED-3A63-5C58CD7BA61C}"/>
                </a:ext>
              </a:extLst>
            </p:cNvPr>
            <p:cNvSpPr/>
            <p:nvPr/>
          </p:nvSpPr>
          <p:spPr>
            <a:xfrm>
              <a:off x="1599498" y="64054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2" name="Oval 2091">
              <a:extLst>
                <a:ext uri="{FF2B5EF4-FFF2-40B4-BE49-F238E27FC236}">
                  <a16:creationId xmlns:a16="http://schemas.microsoft.com/office/drawing/2014/main" id="{FFDDB135-96A3-3627-EA9A-2A1DFBE6ECE4}"/>
                </a:ext>
              </a:extLst>
            </p:cNvPr>
            <p:cNvSpPr/>
            <p:nvPr/>
          </p:nvSpPr>
          <p:spPr>
            <a:xfrm>
              <a:off x="1599498" y="5625957"/>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3" name="Oval 2092">
              <a:extLst>
                <a:ext uri="{FF2B5EF4-FFF2-40B4-BE49-F238E27FC236}">
                  <a16:creationId xmlns:a16="http://schemas.microsoft.com/office/drawing/2014/main" id="{593AE92A-0B9A-4FAC-C6BD-21EFB60F4E75}"/>
                </a:ext>
              </a:extLst>
            </p:cNvPr>
            <p:cNvSpPr/>
            <p:nvPr/>
          </p:nvSpPr>
          <p:spPr>
            <a:xfrm>
              <a:off x="1599498" y="5778357"/>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4" name="Oval 2093">
              <a:extLst>
                <a:ext uri="{FF2B5EF4-FFF2-40B4-BE49-F238E27FC236}">
                  <a16:creationId xmlns:a16="http://schemas.microsoft.com/office/drawing/2014/main" id="{52F2C819-D068-F264-CA22-D103DACDE75C}"/>
                </a:ext>
              </a:extLst>
            </p:cNvPr>
            <p:cNvSpPr/>
            <p:nvPr/>
          </p:nvSpPr>
          <p:spPr>
            <a:xfrm>
              <a:off x="1854201" y="60183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5" name="Oval 2094">
              <a:extLst>
                <a:ext uri="{FF2B5EF4-FFF2-40B4-BE49-F238E27FC236}">
                  <a16:creationId xmlns:a16="http://schemas.microsoft.com/office/drawing/2014/main" id="{B3D1D002-6FCB-273B-A844-52A1B4218CC2}"/>
                </a:ext>
              </a:extLst>
            </p:cNvPr>
            <p:cNvSpPr/>
            <p:nvPr/>
          </p:nvSpPr>
          <p:spPr>
            <a:xfrm>
              <a:off x="1854201" y="61707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6" name="Oval 2095">
              <a:extLst>
                <a:ext uri="{FF2B5EF4-FFF2-40B4-BE49-F238E27FC236}">
                  <a16:creationId xmlns:a16="http://schemas.microsoft.com/office/drawing/2014/main" id="{FF7AD3A7-B1C5-86BE-4708-0B67E33A8299}"/>
                </a:ext>
              </a:extLst>
            </p:cNvPr>
            <p:cNvSpPr/>
            <p:nvPr/>
          </p:nvSpPr>
          <p:spPr>
            <a:xfrm>
              <a:off x="1854201" y="63231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7" name="Oval 2096">
              <a:extLst>
                <a:ext uri="{FF2B5EF4-FFF2-40B4-BE49-F238E27FC236}">
                  <a16:creationId xmlns:a16="http://schemas.microsoft.com/office/drawing/2014/main" id="{ED0630C7-F204-FE2A-40A3-E99BAA22BD99}"/>
                </a:ext>
              </a:extLst>
            </p:cNvPr>
            <p:cNvSpPr/>
            <p:nvPr/>
          </p:nvSpPr>
          <p:spPr>
            <a:xfrm>
              <a:off x="1854201" y="5696123"/>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8" name="Oval 2097">
              <a:extLst>
                <a:ext uri="{FF2B5EF4-FFF2-40B4-BE49-F238E27FC236}">
                  <a16:creationId xmlns:a16="http://schemas.microsoft.com/office/drawing/2014/main" id="{388BE44B-4E03-A52A-A293-3DE4F3CDD425}"/>
                </a:ext>
              </a:extLst>
            </p:cNvPr>
            <p:cNvSpPr/>
            <p:nvPr/>
          </p:nvSpPr>
          <p:spPr>
            <a:xfrm>
              <a:off x="1854201" y="5848523"/>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99" name="Straight Connector 2098">
              <a:extLst>
                <a:ext uri="{FF2B5EF4-FFF2-40B4-BE49-F238E27FC236}">
                  <a16:creationId xmlns:a16="http://schemas.microsoft.com/office/drawing/2014/main" id="{E4634FE6-19BC-169A-B64B-28B6AD070949}"/>
                </a:ext>
              </a:extLst>
            </p:cNvPr>
            <p:cNvCxnSpPr>
              <a:cxnSpLocks/>
              <a:stCxn id="2084" idx="6"/>
              <a:endCxn id="2089" idx="2"/>
            </p:cNvCxnSpPr>
            <p:nvPr/>
          </p:nvCxnSpPr>
          <p:spPr>
            <a:xfrm flipV="1">
              <a:off x="1410855" y="6159212"/>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0" name="Straight Connector 2099">
              <a:extLst>
                <a:ext uri="{FF2B5EF4-FFF2-40B4-BE49-F238E27FC236}">
                  <a16:creationId xmlns:a16="http://schemas.microsoft.com/office/drawing/2014/main" id="{B774C8BA-8F3C-AC54-D2B4-D9259A9FEA11}"/>
                </a:ext>
              </a:extLst>
            </p:cNvPr>
            <p:cNvCxnSpPr>
              <a:cxnSpLocks/>
            </p:cNvCxnSpPr>
            <p:nvPr/>
          </p:nvCxnSpPr>
          <p:spPr>
            <a:xfrm flipV="1">
              <a:off x="1410854" y="6002554"/>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1" name="Straight Connector 2100">
              <a:extLst>
                <a:ext uri="{FF2B5EF4-FFF2-40B4-BE49-F238E27FC236}">
                  <a16:creationId xmlns:a16="http://schemas.microsoft.com/office/drawing/2014/main" id="{32B3E947-4261-ADCC-C21F-4DF8E927FCCE}"/>
                </a:ext>
              </a:extLst>
            </p:cNvPr>
            <p:cNvCxnSpPr>
              <a:cxnSpLocks/>
            </p:cNvCxnSpPr>
            <p:nvPr/>
          </p:nvCxnSpPr>
          <p:spPr>
            <a:xfrm flipV="1">
              <a:off x="1410854" y="5845896"/>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2" name="Straight Connector 2101">
              <a:extLst>
                <a:ext uri="{FF2B5EF4-FFF2-40B4-BE49-F238E27FC236}">
                  <a16:creationId xmlns:a16="http://schemas.microsoft.com/office/drawing/2014/main" id="{C6027764-7D84-65C5-A23D-47D70037CBF9}"/>
                </a:ext>
              </a:extLst>
            </p:cNvPr>
            <p:cNvCxnSpPr>
              <a:cxnSpLocks/>
            </p:cNvCxnSpPr>
            <p:nvPr/>
          </p:nvCxnSpPr>
          <p:spPr>
            <a:xfrm flipV="1">
              <a:off x="1410854" y="5679859"/>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3" name="Straight Connector 2102">
              <a:extLst>
                <a:ext uri="{FF2B5EF4-FFF2-40B4-BE49-F238E27FC236}">
                  <a16:creationId xmlns:a16="http://schemas.microsoft.com/office/drawing/2014/main" id="{1F5698C4-CBD4-44B1-745B-A01D4DC92D49}"/>
                </a:ext>
              </a:extLst>
            </p:cNvPr>
            <p:cNvCxnSpPr>
              <a:cxnSpLocks/>
              <a:endCxn id="2093" idx="2"/>
            </p:cNvCxnSpPr>
            <p:nvPr/>
          </p:nvCxnSpPr>
          <p:spPr>
            <a:xfrm>
              <a:off x="1410854" y="581625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4" name="Straight Connector 2103">
              <a:extLst>
                <a:ext uri="{FF2B5EF4-FFF2-40B4-BE49-F238E27FC236}">
                  <a16:creationId xmlns:a16="http://schemas.microsoft.com/office/drawing/2014/main" id="{896A4AFD-8B15-1DDB-14CB-4EB2B0D38124}"/>
                </a:ext>
              </a:extLst>
            </p:cNvPr>
            <p:cNvCxnSpPr>
              <a:cxnSpLocks/>
            </p:cNvCxnSpPr>
            <p:nvPr/>
          </p:nvCxnSpPr>
          <p:spPr>
            <a:xfrm>
              <a:off x="1410853" y="597263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5" name="Straight Connector 2104">
              <a:extLst>
                <a:ext uri="{FF2B5EF4-FFF2-40B4-BE49-F238E27FC236}">
                  <a16:creationId xmlns:a16="http://schemas.microsoft.com/office/drawing/2014/main" id="{38F2E070-44F4-3A15-EA75-8358847192E8}"/>
                </a:ext>
              </a:extLst>
            </p:cNvPr>
            <p:cNvCxnSpPr>
              <a:cxnSpLocks/>
            </p:cNvCxnSpPr>
            <p:nvPr/>
          </p:nvCxnSpPr>
          <p:spPr>
            <a:xfrm>
              <a:off x="1410853" y="6138729"/>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6" name="Straight Connector 2105">
              <a:extLst>
                <a:ext uri="{FF2B5EF4-FFF2-40B4-BE49-F238E27FC236}">
                  <a16:creationId xmlns:a16="http://schemas.microsoft.com/office/drawing/2014/main" id="{49FED606-2646-27AE-D1DB-E620823785CA}"/>
                </a:ext>
              </a:extLst>
            </p:cNvPr>
            <p:cNvCxnSpPr>
              <a:cxnSpLocks/>
            </p:cNvCxnSpPr>
            <p:nvPr/>
          </p:nvCxnSpPr>
          <p:spPr>
            <a:xfrm>
              <a:off x="1407777" y="629286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7" name="Straight Connector 2106">
              <a:extLst>
                <a:ext uri="{FF2B5EF4-FFF2-40B4-BE49-F238E27FC236}">
                  <a16:creationId xmlns:a16="http://schemas.microsoft.com/office/drawing/2014/main" id="{A808B015-9E72-999F-804A-BE24F4F1DC78}"/>
                </a:ext>
              </a:extLst>
            </p:cNvPr>
            <p:cNvCxnSpPr>
              <a:cxnSpLocks/>
              <a:endCxn id="2088" idx="2"/>
            </p:cNvCxnSpPr>
            <p:nvPr/>
          </p:nvCxnSpPr>
          <p:spPr>
            <a:xfrm>
              <a:off x="1407777" y="5817007"/>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8" name="Straight Connector 2107">
              <a:extLst>
                <a:ext uri="{FF2B5EF4-FFF2-40B4-BE49-F238E27FC236}">
                  <a16:creationId xmlns:a16="http://schemas.microsoft.com/office/drawing/2014/main" id="{9BBE9501-B4B3-9BC9-09AD-75F20FD7E857}"/>
                </a:ext>
              </a:extLst>
            </p:cNvPr>
            <p:cNvCxnSpPr>
              <a:cxnSpLocks/>
            </p:cNvCxnSpPr>
            <p:nvPr/>
          </p:nvCxnSpPr>
          <p:spPr>
            <a:xfrm>
              <a:off x="1412686" y="5973600"/>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9" name="Straight Connector 2108">
              <a:extLst>
                <a:ext uri="{FF2B5EF4-FFF2-40B4-BE49-F238E27FC236}">
                  <a16:creationId xmlns:a16="http://schemas.microsoft.com/office/drawing/2014/main" id="{42DFE703-D893-7E74-E150-F7AECE1AF95D}"/>
                </a:ext>
              </a:extLst>
            </p:cNvPr>
            <p:cNvCxnSpPr>
              <a:cxnSpLocks/>
            </p:cNvCxnSpPr>
            <p:nvPr/>
          </p:nvCxnSpPr>
          <p:spPr>
            <a:xfrm>
              <a:off x="1408667" y="6138729"/>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0" name="Straight Connector 2109">
              <a:extLst>
                <a:ext uri="{FF2B5EF4-FFF2-40B4-BE49-F238E27FC236}">
                  <a16:creationId xmlns:a16="http://schemas.microsoft.com/office/drawing/2014/main" id="{FAF2C4E2-2B60-EA43-2B2E-299DE1A23E7D}"/>
                </a:ext>
              </a:extLst>
            </p:cNvPr>
            <p:cNvCxnSpPr>
              <a:cxnSpLocks/>
              <a:endCxn id="2091" idx="2"/>
            </p:cNvCxnSpPr>
            <p:nvPr/>
          </p:nvCxnSpPr>
          <p:spPr>
            <a:xfrm>
              <a:off x="1412685" y="6295147"/>
              <a:ext cx="186813" cy="16886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1" name="Straight Connector 2110">
              <a:extLst>
                <a:ext uri="{FF2B5EF4-FFF2-40B4-BE49-F238E27FC236}">
                  <a16:creationId xmlns:a16="http://schemas.microsoft.com/office/drawing/2014/main" id="{8154B990-5A0D-D6BA-818C-54B0717C8E95}"/>
                </a:ext>
              </a:extLst>
            </p:cNvPr>
            <p:cNvCxnSpPr>
              <a:cxnSpLocks/>
              <a:endCxn id="2089" idx="2"/>
            </p:cNvCxnSpPr>
            <p:nvPr/>
          </p:nvCxnSpPr>
          <p:spPr>
            <a:xfrm>
              <a:off x="1412685" y="5821200"/>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2" name="Straight Connector 2111">
              <a:extLst>
                <a:ext uri="{FF2B5EF4-FFF2-40B4-BE49-F238E27FC236}">
                  <a16:creationId xmlns:a16="http://schemas.microsoft.com/office/drawing/2014/main" id="{5D3DC9EF-3D92-E754-39BE-BAAAE29CD54A}"/>
                </a:ext>
              </a:extLst>
            </p:cNvPr>
            <p:cNvCxnSpPr>
              <a:cxnSpLocks/>
            </p:cNvCxnSpPr>
            <p:nvPr/>
          </p:nvCxnSpPr>
          <p:spPr>
            <a:xfrm>
              <a:off x="1407776" y="5964544"/>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3" name="Straight Connector 2112">
              <a:extLst>
                <a:ext uri="{FF2B5EF4-FFF2-40B4-BE49-F238E27FC236}">
                  <a16:creationId xmlns:a16="http://schemas.microsoft.com/office/drawing/2014/main" id="{6A34AC2F-E07E-9FB6-DABA-83F862E97DA7}"/>
                </a:ext>
              </a:extLst>
            </p:cNvPr>
            <p:cNvCxnSpPr>
              <a:cxnSpLocks/>
            </p:cNvCxnSpPr>
            <p:nvPr/>
          </p:nvCxnSpPr>
          <p:spPr>
            <a:xfrm>
              <a:off x="1407776" y="6131048"/>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4" name="Straight Connector 2113">
              <a:extLst>
                <a:ext uri="{FF2B5EF4-FFF2-40B4-BE49-F238E27FC236}">
                  <a16:creationId xmlns:a16="http://schemas.microsoft.com/office/drawing/2014/main" id="{DEBBFC2C-C699-9BAB-4CA2-B4CFE2930B67}"/>
                </a:ext>
              </a:extLst>
            </p:cNvPr>
            <p:cNvCxnSpPr>
              <a:cxnSpLocks/>
              <a:endCxn id="2090" idx="2"/>
            </p:cNvCxnSpPr>
            <p:nvPr/>
          </p:nvCxnSpPr>
          <p:spPr>
            <a:xfrm>
              <a:off x="1422503" y="5835840"/>
              <a:ext cx="176995" cy="47577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5" name="Straight Connector 2114">
              <a:extLst>
                <a:ext uri="{FF2B5EF4-FFF2-40B4-BE49-F238E27FC236}">
                  <a16:creationId xmlns:a16="http://schemas.microsoft.com/office/drawing/2014/main" id="{D2F0B31C-8C3D-25D2-EC95-8BB8428E49E8}"/>
                </a:ext>
              </a:extLst>
            </p:cNvPr>
            <p:cNvCxnSpPr>
              <a:cxnSpLocks/>
            </p:cNvCxnSpPr>
            <p:nvPr/>
          </p:nvCxnSpPr>
          <p:spPr>
            <a:xfrm>
              <a:off x="1417594" y="5982788"/>
              <a:ext cx="176995" cy="47577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6" name="Straight Connector 2115">
              <a:extLst>
                <a:ext uri="{FF2B5EF4-FFF2-40B4-BE49-F238E27FC236}">
                  <a16:creationId xmlns:a16="http://schemas.microsoft.com/office/drawing/2014/main" id="{0737E05F-F92A-454D-F849-8AF6F999AB7C}"/>
                </a:ext>
              </a:extLst>
            </p:cNvPr>
            <p:cNvCxnSpPr>
              <a:cxnSpLocks/>
              <a:endCxn id="2088" idx="2"/>
            </p:cNvCxnSpPr>
            <p:nvPr/>
          </p:nvCxnSpPr>
          <p:spPr>
            <a:xfrm flipV="1">
              <a:off x="1401037" y="6006812"/>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7" name="Straight Connector 2116">
              <a:extLst>
                <a:ext uri="{FF2B5EF4-FFF2-40B4-BE49-F238E27FC236}">
                  <a16:creationId xmlns:a16="http://schemas.microsoft.com/office/drawing/2014/main" id="{1F76D3F5-F723-5589-B63C-B9095A83A0D3}"/>
                </a:ext>
              </a:extLst>
            </p:cNvPr>
            <p:cNvCxnSpPr>
              <a:cxnSpLocks/>
            </p:cNvCxnSpPr>
            <p:nvPr/>
          </p:nvCxnSpPr>
          <p:spPr>
            <a:xfrm flipV="1">
              <a:off x="1413136" y="5835408"/>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8" name="Straight Connector 2117">
              <a:extLst>
                <a:ext uri="{FF2B5EF4-FFF2-40B4-BE49-F238E27FC236}">
                  <a16:creationId xmlns:a16="http://schemas.microsoft.com/office/drawing/2014/main" id="{68159D4F-DF3D-DFAE-D709-D0A4B270F520}"/>
                </a:ext>
              </a:extLst>
            </p:cNvPr>
            <p:cNvCxnSpPr>
              <a:cxnSpLocks/>
            </p:cNvCxnSpPr>
            <p:nvPr/>
          </p:nvCxnSpPr>
          <p:spPr>
            <a:xfrm flipV="1">
              <a:off x="1410558" y="5679629"/>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9" name="Straight Connector 2118">
              <a:extLst>
                <a:ext uri="{FF2B5EF4-FFF2-40B4-BE49-F238E27FC236}">
                  <a16:creationId xmlns:a16="http://schemas.microsoft.com/office/drawing/2014/main" id="{6D8BEF24-31BB-58B5-12D1-24F26E398259}"/>
                </a:ext>
              </a:extLst>
            </p:cNvPr>
            <p:cNvCxnSpPr>
              <a:cxnSpLocks/>
              <a:endCxn id="2092" idx="2"/>
            </p:cNvCxnSpPr>
            <p:nvPr/>
          </p:nvCxnSpPr>
          <p:spPr>
            <a:xfrm flipV="1">
              <a:off x="1411150" y="5684551"/>
              <a:ext cx="188348" cy="60503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0" name="Straight Connector 2119">
              <a:extLst>
                <a:ext uri="{FF2B5EF4-FFF2-40B4-BE49-F238E27FC236}">
                  <a16:creationId xmlns:a16="http://schemas.microsoft.com/office/drawing/2014/main" id="{E1BA6EB8-2635-2D46-2E94-6C5E3890C90F}"/>
                </a:ext>
              </a:extLst>
            </p:cNvPr>
            <p:cNvCxnSpPr>
              <a:cxnSpLocks/>
              <a:endCxn id="2097" idx="2"/>
            </p:cNvCxnSpPr>
            <p:nvPr/>
          </p:nvCxnSpPr>
          <p:spPr>
            <a:xfrm>
              <a:off x="1710335" y="5675484"/>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1" name="Straight Connector 2120">
              <a:extLst>
                <a:ext uri="{FF2B5EF4-FFF2-40B4-BE49-F238E27FC236}">
                  <a16:creationId xmlns:a16="http://schemas.microsoft.com/office/drawing/2014/main" id="{00C85ECA-CC15-F613-D683-121069755902}"/>
                </a:ext>
              </a:extLst>
            </p:cNvPr>
            <p:cNvCxnSpPr>
              <a:cxnSpLocks/>
              <a:endCxn id="2098" idx="2"/>
            </p:cNvCxnSpPr>
            <p:nvPr/>
          </p:nvCxnSpPr>
          <p:spPr>
            <a:xfrm>
              <a:off x="1710334" y="5675484"/>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2" name="Straight Connector 2121">
              <a:extLst>
                <a:ext uri="{FF2B5EF4-FFF2-40B4-BE49-F238E27FC236}">
                  <a16:creationId xmlns:a16="http://schemas.microsoft.com/office/drawing/2014/main" id="{2B152732-EF0C-6CD1-34EA-AA7188AA2AFE}"/>
                </a:ext>
              </a:extLst>
            </p:cNvPr>
            <p:cNvCxnSpPr>
              <a:cxnSpLocks/>
              <a:endCxn id="2094" idx="2"/>
            </p:cNvCxnSpPr>
            <p:nvPr/>
          </p:nvCxnSpPr>
          <p:spPr>
            <a:xfrm>
              <a:off x="1710333" y="5676812"/>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3" name="Straight Connector 2122">
              <a:extLst>
                <a:ext uri="{FF2B5EF4-FFF2-40B4-BE49-F238E27FC236}">
                  <a16:creationId xmlns:a16="http://schemas.microsoft.com/office/drawing/2014/main" id="{97846A7E-6EBC-EE12-DED3-21FBF03000CA}"/>
                </a:ext>
              </a:extLst>
            </p:cNvPr>
            <p:cNvCxnSpPr>
              <a:cxnSpLocks/>
              <a:stCxn id="2092" idx="6"/>
            </p:cNvCxnSpPr>
            <p:nvPr/>
          </p:nvCxnSpPr>
          <p:spPr>
            <a:xfrm>
              <a:off x="1710335" y="5684551"/>
              <a:ext cx="148777" cy="54183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4" name="Straight Connector 2123">
              <a:extLst>
                <a:ext uri="{FF2B5EF4-FFF2-40B4-BE49-F238E27FC236}">
                  <a16:creationId xmlns:a16="http://schemas.microsoft.com/office/drawing/2014/main" id="{759BD83C-F804-D2C5-061D-193D99001649}"/>
                </a:ext>
              </a:extLst>
            </p:cNvPr>
            <p:cNvCxnSpPr>
              <a:cxnSpLocks/>
              <a:endCxn id="2096" idx="2"/>
            </p:cNvCxnSpPr>
            <p:nvPr/>
          </p:nvCxnSpPr>
          <p:spPr>
            <a:xfrm flipV="1">
              <a:off x="1710334" y="6381778"/>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5" name="Straight Connector 2124">
              <a:extLst>
                <a:ext uri="{FF2B5EF4-FFF2-40B4-BE49-F238E27FC236}">
                  <a16:creationId xmlns:a16="http://schemas.microsoft.com/office/drawing/2014/main" id="{A814D5DF-A8D0-F6FF-82AC-F8C1425C8689}"/>
                </a:ext>
              </a:extLst>
            </p:cNvPr>
            <p:cNvCxnSpPr>
              <a:cxnSpLocks/>
              <a:endCxn id="2095" idx="2"/>
            </p:cNvCxnSpPr>
            <p:nvPr/>
          </p:nvCxnSpPr>
          <p:spPr>
            <a:xfrm flipV="1">
              <a:off x="1715110" y="6229378"/>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6" name="Straight Connector 2125">
              <a:extLst>
                <a:ext uri="{FF2B5EF4-FFF2-40B4-BE49-F238E27FC236}">
                  <a16:creationId xmlns:a16="http://schemas.microsoft.com/office/drawing/2014/main" id="{36228572-CA00-C4CE-3A37-4E9E673CF052}"/>
                </a:ext>
              </a:extLst>
            </p:cNvPr>
            <p:cNvCxnSpPr>
              <a:cxnSpLocks/>
              <a:stCxn id="2091" idx="6"/>
            </p:cNvCxnSpPr>
            <p:nvPr/>
          </p:nvCxnSpPr>
          <p:spPr>
            <a:xfrm flipV="1">
              <a:off x="1710335" y="6072995"/>
              <a:ext cx="143171" cy="3910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7" name="Straight Connector 2126">
              <a:extLst>
                <a:ext uri="{FF2B5EF4-FFF2-40B4-BE49-F238E27FC236}">
                  <a16:creationId xmlns:a16="http://schemas.microsoft.com/office/drawing/2014/main" id="{84D22F66-D146-49CA-F67F-C8E04E8FF49E}"/>
                </a:ext>
              </a:extLst>
            </p:cNvPr>
            <p:cNvCxnSpPr>
              <a:cxnSpLocks/>
              <a:stCxn id="2091" idx="6"/>
            </p:cNvCxnSpPr>
            <p:nvPr/>
          </p:nvCxnSpPr>
          <p:spPr>
            <a:xfrm flipV="1">
              <a:off x="1710335" y="5907822"/>
              <a:ext cx="141458" cy="55619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8" name="Straight Connector 2127">
              <a:extLst>
                <a:ext uri="{FF2B5EF4-FFF2-40B4-BE49-F238E27FC236}">
                  <a16:creationId xmlns:a16="http://schemas.microsoft.com/office/drawing/2014/main" id="{3565D757-07E9-7656-C144-8D121A873445}"/>
                </a:ext>
              </a:extLst>
            </p:cNvPr>
            <p:cNvCxnSpPr>
              <a:cxnSpLocks/>
            </p:cNvCxnSpPr>
            <p:nvPr/>
          </p:nvCxnSpPr>
          <p:spPr>
            <a:xfrm>
              <a:off x="1711017" y="5832519"/>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9" name="Straight Connector 2128">
              <a:extLst>
                <a:ext uri="{FF2B5EF4-FFF2-40B4-BE49-F238E27FC236}">
                  <a16:creationId xmlns:a16="http://schemas.microsoft.com/office/drawing/2014/main" id="{70787A35-779A-DCF8-E81A-B08D4916B806}"/>
                </a:ext>
              </a:extLst>
            </p:cNvPr>
            <p:cNvCxnSpPr>
              <a:cxnSpLocks/>
            </p:cNvCxnSpPr>
            <p:nvPr/>
          </p:nvCxnSpPr>
          <p:spPr>
            <a:xfrm>
              <a:off x="1711016" y="5832519"/>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0" name="Straight Connector 2129">
              <a:extLst>
                <a:ext uri="{FF2B5EF4-FFF2-40B4-BE49-F238E27FC236}">
                  <a16:creationId xmlns:a16="http://schemas.microsoft.com/office/drawing/2014/main" id="{625AC6C6-ED08-3EC5-BCBA-FAF80EBA3646}"/>
                </a:ext>
              </a:extLst>
            </p:cNvPr>
            <p:cNvCxnSpPr>
              <a:cxnSpLocks/>
            </p:cNvCxnSpPr>
            <p:nvPr/>
          </p:nvCxnSpPr>
          <p:spPr>
            <a:xfrm>
              <a:off x="1711015" y="5833847"/>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1" name="Straight Connector 2130">
              <a:extLst>
                <a:ext uri="{FF2B5EF4-FFF2-40B4-BE49-F238E27FC236}">
                  <a16:creationId xmlns:a16="http://schemas.microsoft.com/office/drawing/2014/main" id="{2BE7AD26-CAA8-CA76-FC04-4BAC2C3E2200}"/>
                </a:ext>
              </a:extLst>
            </p:cNvPr>
            <p:cNvCxnSpPr>
              <a:cxnSpLocks/>
            </p:cNvCxnSpPr>
            <p:nvPr/>
          </p:nvCxnSpPr>
          <p:spPr>
            <a:xfrm>
              <a:off x="1711017" y="5841586"/>
              <a:ext cx="148777" cy="54183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2" name="Straight Connector 2131">
              <a:extLst>
                <a:ext uri="{FF2B5EF4-FFF2-40B4-BE49-F238E27FC236}">
                  <a16:creationId xmlns:a16="http://schemas.microsoft.com/office/drawing/2014/main" id="{455AF787-8BEB-A9AF-4307-2FC337AAC329}"/>
                </a:ext>
              </a:extLst>
            </p:cNvPr>
            <p:cNvCxnSpPr>
              <a:cxnSpLocks/>
            </p:cNvCxnSpPr>
            <p:nvPr/>
          </p:nvCxnSpPr>
          <p:spPr>
            <a:xfrm>
              <a:off x="1708619" y="5993641"/>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3" name="Straight Connector 2132">
              <a:extLst>
                <a:ext uri="{FF2B5EF4-FFF2-40B4-BE49-F238E27FC236}">
                  <a16:creationId xmlns:a16="http://schemas.microsoft.com/office/drawing/2014/main" id="{AA3740C7-98D7-7B3C-D902-FFAD0EF31FD7}"/>
                </a:ext>
              </a:extLst>
            </p:cNvPr>
            <p:cNvCxnSpPr>
              <a:cxnSpLocks/>
            </p:cNvCxnSpPr>
            <p:nvPr/>
          </p:nvCxnSpPr>
          <p:spPr>
            <a:xfrm>
              <a:off x="1708618" y="5993641"/>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4" name="Straight Connector 2133">
              <a:extLst>
                <a:ext uri="{FF2B5EF4-FFF2-40B4-BE49-F238E27FC236}">
                  <a16:creationId xmlns:a16="http://schemas.microsoft.com/office/drawing/2014/main" id="{CA3667FE-318E-FF6B-7265-01DAFF4D17A9}"/>
                </a:ext>
              </a:extLst>
            </p:cNvPr>
            <p:cNvCxnSpPr>
              <a:cxnSpLocks/>
            </p:cNvCxnSpPr>
            <p:nvPr/>
          </p:nvCxnSpPr>
          <p:spPr>
            <a:xfrm>
              <a:off x="1708617" y="5994969"/>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5" name="Straight Connector 2134">
              <a:extLst>
                <a:ext uri="{FF2B5EF4-FFF2-40B4-BE49-F238E27FC236}">
                  <a16:creationId xmlns:a16="http://schemas.microsoft.com/office/drawing/2014/main" id="{C8CBF4AA-DE0A-FB3D-D1D3-F38FACDE2A0B}"/>
                </a:ext>
              </a:extLst>
            </p:cNvPr>
            <p:cNvCxnSpPr>
              <a:cxnSpLocks/>
            </p:cNvCxnSpPr>
            <p:nvPr/>
          </p:nvCxnSpPr>
          <p:spPr>
            <a:xfrm>
              <a:off x="1713412" y="6157950"/>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6" name="Straight Connector 2135">
              <a:extLst>
                <a:ext uri="{FF2B5EF4-FFF2-40B4-BE49-F238E27FC236}">
                  <a16:creationId xmlns:a16="http://schemas.microsoft.com/office/drawing/2014/main" id="{78649781-841E-1268-3CD1-C593DA0DEE82}"/>
                </a:ext>
              </a:extLst>
            </p:cNvPr>
            <p:cNvCxnSpPr>
              <a:cxnSpLocks/>
            </p:cNvCxnSpPr>
            <p:nvPr/>
          </p:nvCxnSpPr>
          <p:spPr>
            <a:xfrm>
              <a:off x="1713411" y="6157950"/>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7" name="Straight Connector 2136">
              <a:extLst>
                <a:ext uri="{FF2B5EF4-FFF2-40B4-BE49-F238E27FC236}">
                  <a16:creationId xmlns:a16="http://schemas.microsoft.com/office/drawing/2014/main" id="{0089B866-E85C-5EB6-1CC9-0211F5CBFBBA}"/>
                </a:ext>
              </a:extLst>
            </p:cNvPr>
            <p:cNvCxnSpPr>
              <a:cxnSpLocks/>
            </p:cNvCxnSpPr>
            <p:nvPr/>
          </p:nvCxnSpPr>
          <p:spPr>
            <a:xfrm>
              <a:off x="1707927" y="6294708"/>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8" name="Straight Connector 2137">
              <a:extLst>
                <a:ext uri="{FF2B5EF4-FFF2-40B4-BE49-F238E27FC236}">
                  <a16:creationId xmlns:a16="http://schemas.microsoft.com/office/drawing/2014/main" id="{E5A46941-9D55-DBE2-EA72-E6AD13BDFFF0}"/>
                </a:ext>
              </a:extLst>
            </p:cNvPr>
            <p:cNvCxnSpPr>
              <a:cxnSpLocks/>
            </p:cNvCxnSpPr>
            <p:nvPr/>
          </p:nvCxnSpPr>
          <p:spPr>
            <a:xfrm flipV="1">
              <a:off x="1709298" y="6213867"/>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9" name="Straight Connector 2138">
              <a:extLst>
                <a:ext uri="{FF2B5EF4-FFF2-40B4-BE49-F238E27FC236}">
                  <a16:creationId xmlns:a16="http://schemas.microsoft.com/office/drawing/2014/main" id="{5CB4B8B7-733D-3063-FF6C-7AA846C32AAE}"/>
                </a:ext>
              </a:extLst>
            </p:cNvPr>
            <p:cNvCxnSpPr>
              <a:cxnSpLocks/>
            </p:cNvCxnSpPr>
            <p:nvPr/>
          </p:nvCxnSpPr>
          <p:spPr>
            <a:xfrm flipV="1">
              <a:off x="1714074" y="6061467"/>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0" name="Straight Connector 2139">
              <a:extLst>
                <a:ext uri="{FF2B5EF4-FFF2-40B4-BE49-F238E27FC236}">
                  <a16:creationId xmlns:a16="http://schemas.microsoft.com/office/drawing/2014/main" id="{C32F7978-BAE6-76E6-7C40-4F22BC2AD750}"/>
                </a:ext>
              </a:extLst>
            </p:cNvPr>
            <p:cNvCxnSpPr>
              <a:cxnSpLocks/>
            </p:cNvCxnSpPr>
            <p:nvPr/>
          </p:nvCxnSpPr>
          <p:spPr>
            <a:xfrm flipV="1">
              <a:off x="1709299" y="5905084"/>
              <a:ext cx="143171" cy="3910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1" name="Straight Connector 2140">
              <a:extLst>
                <a:ext uri="{FF2B5EF4-FFF2-40B4-BE49-F238E27FC236}">
                  <a16:creationId xmlns:a16="http://schemas.microsoft.com/office/drawing/2014/main" id="{4D8E1208-B6E7-B006-6AD7-284AD9553680}"/>
                </a:ext>
              </a:extLst>
            </p:cNvPr>
            <p:cNvCxnSpPr>
              <a:cxnSpLocks/>
            </p:cNvCxnSpPr>
            <p:nvPr/>
          </p:nvCxnSpPr>
          <p:spPr>
            <a:xfrm flipV="1">
              <a:off x="1709299" y="5739911"/>
              <a:ext cx="141458" cy="55619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2" name="Straight Connector 2141">
              <a:extLst>
                <a:ext uri="{FF2B5EF4-FFF2-40B4-BE49-F238E27FC236}">
                  <a16:creationId xmlns:a16="http://schemas.microsoft.com/office/drawing/2014/main" id="{CFB46BF7-7C8F-FAFD-F137-B75797B62BA2}"/>
                </a:ext>
              </a:extLst>
            </p:cNvPr>
            <p:cNvCxnSpPr>
              <a:cxnSpLocks/>
            </p:cNvCxnSpPr>
            <p:nvPr/>
          </p:nvCxnSpPr>
          <p:spPr>
            <a:xfrm flipV="1">
              <a:off x="1716480" y="6076647"/>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3" name="Straight Connector 2142">
              <a:extLst>
                <a:ext uri="{FF2B5EF4-FFF2-40B4-BE49-F238E27FC236}">
                  <a16:creationId xmlns:a16="http://schemas.microsoft.com/office/drawing/2014/main" id="{BCCD0400-55E5-DC77-9B72-283F86229B02}"/>
                </a:ext>
              </a:extLst>
            </p:cNvPr>
            <p:cNvCxnSpPr>
              <a:cxnSpLocks/>
            </p:cNvCxnSpPr>
            <p:nvPr/>
          </p:nvCxnSpPr>
          <p:spPr>
            <a:xfrm flipV="1">
              <a:off x="1708970" y="5913739"/>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4" name="Straight Connector 2143">
              <a:extLst>
                <a:ext uri="{FF2B5EF4-FFF2-40B4-BE49-F238E27FC236}">
                  <a16:creationId xmlns:a16="http://schemas.microsoft.com/office/drawing/2014/main" id="{4CEC08FF-69FB-FFE8-1ADE-CA188C9BE42E}"/>
                </a:ext>
              </a:extLst>
            </p:cNvPr>
            <p:cNvCxnSpPr>
              <a:cxnSpLocks/>
            </p:cNvCxnSpPr>
            <p:nvPr/>
          </p:nvCxnSpPr>
          <p:spPr>
            <a:xfrm flipV="1">
              <a:off x="1713746" y="5761339"/>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5" name="Straight Connector 2144">
              <a:extLst>
                <a:ext uri="{FF2B5EF4-FFF2-40B4-BE49-F238E27FC236}">
                  <a16:creationId xmlns:a16="http://schemas.microsoft.com/office/drawing/2014/main" id="{37D3CB44-4FCD-72A3-ACF1-A431E01F184A}"/>
                </a:ext>
              </a:extLst>
            </p:cNvPr>
            <p:cNvCxnSpPr>
              <a:cxnSpLocks/>
            </p:cNvCxnSpPr>
            <p:nvPr/>
          </p:nvCxnSpPr>
          <p:spPr>
            <a:xfrm flipV="1">
              <a:off x="1716375" y="5749376"/>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6" name="Straight Connector 2145">
              <a:extLst>
                <a:ext uri="{FF2B5EF4-FFF2-40B4-BE49-F238E27FC236}">
                  <a16:creationId xmlns:a16="http://schemas.microsoft.com/office/drawing/2014/main" id="{A5825A94-0EFC-66E2-2F5E-926D7660ABA7}"/>
                </a:ext>
              </a:extLst>
            </p:cNvPr>
            <p:cNvCxnSpPr>
              <a:cxnSpLocks/>
              <a:endCxn id="2087" idx="2"/>
            </p:cNvCxnSpPr>
            <p:nvPr/>
          </p:nvCxnSpPr>
          <p:spPr>
            <a:xfrm flipV="1">
              <a:off x="1965707" y="6242051"/>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7" name="Straight Connector 2146">
              <a:extLst>
                <a:ext uri="{FF2B5EF4-FFF2-40B4-BE49-F238E27FC236}">
                  <a16:creationId xmlns:a16="http://schemas.microsoft.com/office/drawing/2014/main" id="{40A026A7-C04A-8427-0494-E3FFD00313C9}"/>
                </a:ext>
              </a:extLst>
            </p:cNvPr>
            <p:cNvCxnSpPr>
              <a:cxnSpLocks/>
              <a:endCxn id="2086" idx="2"/>
            </p:cNvCxnSpPr>
            <p:nvPr/>
          </p:nvCxnSpPr>
          <p:spPr>
            <a:xfrm flipV="1">
              <a:off x="1970483" y="6089651"/>
              <a:ext cx="139090" cy="2704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8" name="Straight Connector 2147">
              <a:extLst>
                <a:ext uri="{FF2B5EF4-FFF2-40B4-BE49-F238E27FC236}">
                  <a16:creationId xmlns:a16="http://schemas.microsoft.com/office/drawing/2014/main" id="{AA65779C-BE5C-238A-A3AB-0D614E061069}"/>
                </a:ext>
              </a:extLst>
            </p:cNvPr>
            <p:cNvCxnSpPr>
              <a:cxnSpLocks/>
              <a:endCxn id="2085" idx="2"/>
            </p:cNvCxnSpPr>
            <p:nvPr/>
          </p:nvCxnSpPr>
          <p:spPr>
            <a:xfrm flipV="1">
              <a:off x="1965708" y="5937251"/>
              <a:ext cx="143865" cy="4290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9" name="Straight Connector 2148">
              <a:extLst>
                <a:ext uri="{FF2B5EF4-FFF2-40B4-BE49-F238E27FC236}">
                  <a16:creationId xmlns:a16="http://schemas.microsoft.com/office/drawing/2014/main" id="{F8540563-6CF4-96C0-88DB-68EB72283E00}"/>
                </a:ext>
              </a:extLst>
            </p:cNvPr>
            <p:cNvCxnSpPr>
              <a:cxnSpLocks/>
              <a:stCxn id="2085" idx="2"/>
              <a:endCxn id="2097" idx="6"/>
            </p:cNvCxnSpPr>
            <p:nvPr/>
          </p:nvCxnSpPr>
          <p:spPr>
            <a:xfrm flipH="1" flipV="1">
              <a:off x="1965038" y="5754717"/>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0" name="Straight Connector 2149">
              <a:extLst>
                <a:ext uri="{FF2B5EF4-FFF2-40B4-BE49-F238E27FC236}">
                  <a16:creationId xmlns:a16="http://schemas.microsoft.com/office/drawing/2014/main" id="{74C6C4D6-C9FC-86FD-B112-B6EF1B457A73}"/>
                </a:ext>
              </a:extLst>
            </p:cNvPr>
            <p:cNvCxnSpPr>
              <a:cxnSpLocks/>
              <a:stCxn id="2086" idx="2"/>
            </p:cNvCxnSpPr>
            <p:nvPr/>
          </p:nvCxnSpPr>
          <p:spPr>
            <a:xfrm flipH="1" flipV="1">
              <a:off x="1969650" y="5759650"/>
              <a:ext cx="139923" cy="33000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1" name="Straight Connector 2150">
              <a:extLst>
                <a:ext uri="{FF2B5EF4-FFF2-40B4-BE49-F238E27FC236}">
                  <a16:creationId xmlns:a16="http://schemas.microsoft.com/office/drawing/2014/main" id="{CAEEA34A-932E-F0D9-7894-8349E9D28911}"/>
                </a:ext>
              </a:extLst>
            </p:cNvPr>
            <p:cNvCxnSpPr>
              <a:cxnSpLocks/>
              <a:endCxn id="2097" idx="6"/>
            </p:cNvCxnSpPr>
            <p:nvPr/>
          </p:nvCxnSpPr>
          <p:spPr>
            <a:xfrm flipH="1" flipV="1">
              <a:off x="1965038" y="5754717"/>
              <a:ext cx="143865" cy="48902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2" name="Straight Connector 2151">
              <a:extLst>
                <a:ext uri="{FF2B5EF4-FFF2-40B4-BE49-F238E27FC236}">
                  <a16:creationId xmlns:a16="http://schemas.microsoft.com/office/drawing/2014/main" id="{C7A08683-F469-C858-F35E-81C460342B90}"/>
                </a:ext>
              </a:extLst>
            </p:cNvPr>
            <p:cNvCxnSpPr>
              <a:cxnSpLocks/>
            </p:cNvCxnSpPr>
            <p:nvPr/>
          </p:nvCxnSpPr>
          <p:spPr>
            <a:xfrm flipH="1" flipV="1">
              <a:off x="1970088" y="5902251"/>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3" name="Straight Connector 2152">
              <a:extLst>
                <a:ext uri="{FF2B5EF4-FFF2-40B4-BE49-F238E27FC236}">
                  <a16:creationId xmlns:a16="http://schemas.microsoft.com/office/drawing/2014/main" id="{3F4D7C44-9E14-0E08-E807-0F0E34A34D96}"/>
                </a:ext>
              </a:extLst>
            </p:cNvPr>
            <p:cNvCxnSpPr>
              <a:cxnSpLocks/>
            </p:cNvCxnSpPr>
            <p:nvPr/>
          </p:nvCxnSpPr>
          <p:spPr>
            <a:xfrm flipH="1" flipV="1">
              <a:off x="1974700" y="5907184"/>
              <a:ext cx="139923" cy="33000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4" name="Straight Connector 2153">
              <a:extLst>
                <a:ext uri="{FF2B5EF4-FFF2-40B4-BE49-F238E27FC236}">
                  <a16:creationId xmlns:a16="http://schemas.microsoft.com/office/drawing/2014/main" id="{E4CED9B5-B422-431C-EA1A-BF469BC024B6}"/>
                </a:ext>
              </a:extLst>
            </p:cNvPr>
            <p:cNvCxnSpPr>
              <a:cxnSpLocks/>
            </p:cNvCxnSpPr>
            <p:nvPr/>
          </p:nvCxnSpPr>
          <p:spPr>
            <a:xfrm flipH="1" flipV="1">
              <a:off x="1969418" y="6070647"/>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5" name="Straight Connector 2154">
              <a:extLst>
                <a:ext uri="{FF2B5EF4-FFF2-40B4-BE49-F238E27FC236}">
                  <a16:creationId xmlns:a16="http://schemas.microsoft.com/office/drawing/2014/main" id="{487235D3-345A-5DDB-A553-7A90AD05826D}"/>
                </a:ext>
              </a:extLst>
            </p:cNvPr>
            <p:cNvCxnSpPr>
              <a:cxnSpLocks/>
            </p:cNvCxnSpPr>
            <p:nvPr/>
          </p:nvCxnSpPr>
          <p:spPr>
            <a:xfrm flipV="1">
              <a:off x="1966282" y="6093878"/>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6" name="Straight Connector 2155">
              <a:extLst>
                <a:ext uri="{FF2B5EF4-FFF2-40B4-BE49-F238E27FC236}">
                  <a16:creationId xmlns:a16="http://schemas.microsoft.com/office/drawing/2014/main" id="{22531B55-461E-6C4F-99BD-AAFD6BEE9643}"/>
                </a:ext>
              </a:extLst>
            </p:cNvPr>
            <p:cNvCxnSpPr>
              <a:cxnSpLocks/>
            </p:cNvCxnSpPr>
            <p:nvPr/>
          </p:nvCxnSpPr>
          <p:spPr>
            <a:xfrm flipV="1">
              <a:off x="1971058" y="5941478"/>
              <a:ext cx="139090" cy="2704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7" name="Straight Connector 2156">
              <a:extLst>
                <a:ext uri="{FF2B5EF4-FFF2-40B4-BE49-F238E27FC236}">
                  <a16:creationId xmlns:a16="http://schemas.microsoft.com/office/drawing/2014/main" id="{03E63589-57A9-E2D9-5F4C-C5D56E4401F3}"/>
                </a:ext>
              </a:extLst>
            </p:cNvPr>
            <p:cNvCxnSpPr>
              <a:cxnSpLocks/>
            </p:cNvCxnSpPr>
            <p:nvPr/>
          </p:nvCxnSpPr>
          <p:spPr>
            <a:xfrm flipV="1">
              <a:off x="1963462" y="5948616"/>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58" name="Group 2157">
            <a:extLst>
              <a:ext uri="{FF2B5EF4-FFF2-40B4-BE49-F238E27FC236}">
                <a16:creationId xmlns:a16="http://schemas.microsoft.com/office/drawing/2014/main" id="{8E5F4B4C-CAA8-1A81-19F8-69A9CDDAD564}"/>
              </a:ext>
            </a:extLst>
          </p:cNvPr>
          <p:cNvGrpSpPr/>
          <p:nvPr/>
        </p:nvGrpSpPr>
        <p:grpSpPr>
          <a:xfrm rot="5400000">
            <a:off x="7475767" y="3636326"/>
            <a:ext cx="244077" cy="237781"/>
            <a:chOff x="1300018" y="5625957"/>
            <a:chExt cx="920392" cy="896648"/>
          </a:xfrm>
        </p:grpSpPr>
        <p:sp>
          <p:nvSpPr>
            <p:cNvPr id="2159" name="Oval 2158">
              <a:extLst>
                <a:ext uri="{FF2B5EF4-FFF2-40B4-BE49-F238E27FC236}">
                  <a16:creationId xmlns:a16="http://schemas.microsoft.com/office/drawing/2014/main" id="{B167838A-98B9-7059-2419-4FD9619E18E9}"/>
                </a:ext>
              </a:extLst>
            </p:cNvPr>
            <p:cNvSpPr/>
            <p:nvPr/>
          </p:nvSpPr>
          <p:spPr>
            <a:xfrm>
              <a:off x="1300018" y="57756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0" name="Oval 2159">
              <a:extLst>
                <a:ext uri="{FF2B5EF4-FFF2-40B4-BE49-F238E27FC236}">
                  <a16:creationId xmlns:a16="http://schemas.microsoft.com/office/drawing/2014/main" id="{02748812-3DCC-037A-3D75-FF2C4AE06B75}"/>
                </a:ext>
              </a:extLst>
            </p:cNvPr>
            <p:cNvSpPr/>
            <p:nvPr/>
          </p:nvSpPr>
          <p:spPr>
            <a:xfrm>
              <a:off x="1300018" y="59280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1" name="Oval 2160">
              <a:extLst>
                <a:ext uri="{FF2B5EF4-FFF2-40B4-BE49-F238E27FC236}">
                  <a16:creationId xmlns:a16="http://schemas.microsoft.com/office/drawing/2014/main" id="{015ECAD2-BF3E-7D82-4E68-24D71E7C6500}"/>
                </a:ext>
              </a:extLst>
            </p:cNvPr>
            <p:cNvSpPr/>
            <p:nvPr/>
          </p:nvSpPr>
          <p:spPr>
            <a:xfrm>
              <a:off x="1300018" y="60804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2" name="Oval 2161">
              <a:extLst>
                <a:ext uri="{FF2B5EF4-FFF2-40B4-BE49-F238E27FC236}">
                  <a16:creationId xmlns:a16="http://schemas.microsoft.com/office/drawing/2014/main" id="{14609749-A49B-619E-2687-334380B7BBB3}"/>
                </a:ext>
              </a:extLst>
            </p:cNvPr>
            <p:cNvSpPr/>
            <p:nvPr/>
          </p:nvSpPr>
          <p:spPr>
            <a:xfrm>
              <a:off x="1300018" y="62328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3" name="Oval 2162">
              <a:extLst>
                <a:ext uri="{FF2B5EF4-FFF2-40B4-BE49-F238E27FC236}">
                  <a16:creationId xmlns:a16="http://schemas.microsoft.com/office/drawing/2014/main" id="{AB0A0852-00B2-6C1E-2E4A-BA8CAAD1F50F}"/>
                </a:ext>
              </a:extLst>
            </p:cNvPr>
            <p:cNvSpPr/>
            <p:nvPr/>
          </p:nvSpPr>
          <p:spPr>
            <a:xfrm>
              <a:off x="2109573" y="58786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4" name="Oval 2163">
              <a:extLst>
                <a:ext uri="{FF2B5EF4-FFF2-40B4-BE49-F238E27FC236}">
                  <a16:creationId xmlns:a16="http://schemas.microsoft.com/office/drawing/2014/main" id="{A29A514C-232F-2FA9-BD5C-844DBF0F4FDC}"/>
                </a:ext>
              </a:extLst>
            </p:cNvPr>
            <p:cNvSpPr/>
            <p:nvPr/>
          </p:nvSpPr>
          <p:spPr>
            <a:xfrm>
              <a:off x="2109573" y="60310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5" name="Oval 2164">
              <a:extLst>
                <a:ext uri="{FF2B5EF4-FFF2-40B4-BE49-F238E27FC236}">
                  <a16:creationId xmlns:a16="http://schemas.microsoft.com/office/drawing/2014/main" id="{3208C127-93C2-AE94-4D75-3293238082A4}"/>
                </a:ext>
              </a:extLst>
            </p:cNvPr>
            <p:cNvSpPr/>
            <p:nvPr/>
          </p:nvSpPr>
          <p:spPr>
            <a:xfrm>
              <a:off x="2109573" y="61834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6" name="Oval 2165">
              <a:extLst>
                <a:ext uri="{FF2B5EF4-FFF2-40B4-BE49-F238E27FC236}">
                  <a16:creationId xmlns:a16="http://schemas.microsoft.com/office/drawing/2014/main" id="{449EB80E-92BD-F1D6-196E-56AED0572423}"/>
                </a:ext>
              </a:extLst>
            </p:cNvPr>
            <p:cNvSpPr/>
            <p:nvPr/>
          </p:nvSpPr>
          <p:spPr>
            <a:xfrm>
              <a:off x="1599498" y="59482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7" name="Oval 2166">
              <a:extLst>
                <a:ext uri="{FF2B5EF4-FFF2-40B4-BE49-F238E27FC236}">
                  <a16:creationId xmlns:a16="http://schemas.microsoft.com/office/drawing/2014/main" id="{EDBA778B-9BB4-3C5B-652E-1778ED68F898}"/>
                </a:ext>
              </a:extLst>
            </p:cNvPr>
            <p:cNvSpPr/>
            <p:nvPr/>
          </p:nvSpPr>
          <p:spPr>
            <a:xfrm>
              <a:off x="1599498" y="61006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8" name="Oval 2167">
              <a:extLst>
                <a:ext uri="{FF2B5EF4-FFF2-40B4-BE49-F238E27FC236}">
                  <a16:creationId xmlns:a16="http://schemas.microsoft.com/office/drawing/2014/main" id="{43277474-3E2C-1C0B-680F-7FC8B7771E99}"/>
                </a:ext>
              </a:extLst>
            </p:cNvPr>
            <p:cNvSpPr/>
            <p:nvPr/>
          </p:nvSpPr>
          <p:spPr>
            <a:xfrm>
              <a:off x="1599498" y="62530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9" name="Oval 2168">
              <a:extLst>
                <a:ext uri="{FF2B5EF4-FFF2-40B4-BE49-F238E27FC236}">
                  <a16:creationId xmlns:a16="http://schemas.microsoft.com/office/drawing/2014/main" id="{726D76FE-64FA-C3F9-A71A-65C0EAA39CF2}"/>
                </a:ext>
              </a:extLst>
            </p:cNvPr>
            <p:cNvSpPr/>
            <p:nvPr/>
          </p:nvSpPr>
          <p:spPr>
            <a:xfrm>
              <a:off x="1599498" y="64054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0" name="Oval 2169">
              <a:extLst>
                <a:ext uri="{FF2B5EF4-FFF2-40B4-BE49-F238E27FC236}">
                  <a16:creationId xmlns:a16="http://schemas.microsoft.com/office/drawing/2014/main" id="{69302C79-52AE-A00C-A3C8-ECA9806AB3C7}"/>
                </a:ext>
              </a:extLst>
            </p:cNvPr>
            <p:cNvSpPr/>
            <p:nvPr/>
          </p:nvSpPr>
          <p:spPr>
            <a:xfrm>
              <a:off x="1599498" y="5625957"/>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1" name="Oval 2170">
              <a:extLst>
                <a:ext uri="{FF2B5EF4-FFF2-40B4-BE49-F238E27FC236}">
                  <a16:creationId xmlns:a16="http://schemas.microsoft.com/office/drawing/2014/main" id="{F7E6C6D5-521F-2BAA-53E7-2A920EE6B24B}"/>
                </a:ext>
              </a:extLst>
            </p:cNvPr>
            <p:cNvSpPr/>
            <p:nvPr/>
          </p:nvSpPr>
          <p:spPr>
            <a:xfrm>
              <a:off x="1599498" y="5778357"/>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2" name="Oval 2171">
              <a:extLst>
                <a:ext uri="{FF2B5EF4-FFF2-40B4-BE49-F238E27FC236}">
                  <a16:creationId xmlns:a16="http://schemas.microsoft.com/office/drawing/2014/main" id="{5F5462EA-0018-AE6F-89C2-2CEA29F43B87}"/>
                </a:ext>
              </a:extLst>
            </p:cNvPr>
            <p:cNvSpPr/>
            <p:nvPr/>
          </p:nvSpPr>
          <p:spPr>
            <a:xfrm>
              <a:off x="1854201" y="60183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3" name="Oval 2172">
              <a:extLst>
                <a:ext uri="{FF2B5EF4-FFF2-40B4-BE49-F238E27FC236}">
                  <a16:creationId xmlns:a16="http://schemas.microsoft.com/office/drawing/2014/main" id="{AC34172B-26C1-E466-D95D-006E5735EF79}"/>
                </a:ext>
              </a:extLst>
            </p:cNvPr>
            <p:cNvSpPr/>
            <p:nvPr/>
          </p:nvSpPr>
          <p:spPr>
            <a:xfrm>
              <a:off x="1854201" y="61707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4" name="Oval 2173">
              <a:extLst>
                <a:ext uri="{FF2B5EF4-FFF2-40B4-BE49-F238E27FC236}">
                  <a16:creationId xmlns:a16="http://schemas.microsoft.com/office/drawing/2014/main" id="{20FFC798-F77B-599B-04E9-024A057F9FDE}"/>
                </a:ext>
              </a:extLst>
            </p:cNvPr>
            <p:cNvSpPr/>
            <p:nvPr/>
          </p:nvSpPr>
          <p:spPr>
            <a:xfrm>
              <a:off x="1854201" y="63231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5" name="Oval 2174">
              <a:extLst>
                <a:ext uri="{FF2B5EF4-FFF2-40B4-BE49-F238E27FC236}">
                  <a16:creationId xmlns:a16="http://schemas.microsoft.com/office/drawing/2014/main" id="{FF81AC66-86A4-DF8C-8DAE-7CE1C3821BC4}"/>
                </a:ext>
              </a:extLst>
            </p:cNvPr>
            <p:cNvSpPr/>
            <p:nvPr/>
          </p:nvSpPr>
          <p:spPr>
            <a:xfrm>
              <a:off x="1854201" y="5696123"/>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6" name="Oval 2175">
              <a:extLst>
                <a:ext uri="{FF2B5EF4-FFF2-40B4-BE49-F238E27FC236}">
                  <a16:creationId xmlns:a16="http://schemas.microsoft.com/office/drawing/2014/main" id="{87080A53-CA3D-4A56-0885-D52AFF7B3F00}"/>
                </a:ext>
              </a:extLst>
            </p:cNvPr>
            <p:cNvSpPr/>
            <p:nvPr/>
          </p:nvSpPr>
          <p:spPr>
            <a:xfrm>
              <a:off x="1854201" y="5848523"/>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77" name="Straight Connector 2176">
              <a:extLst>
                <a:ext uri="{FF2B5EF4-FFF2-40B4-BE49-F238E27FC236}">
                  <a16:creationId xmlns:a16="http://schemas.microsoft.com/office/drawing/2014/main" id="{8760B295-A3E9-248F-1B8B-CF3D23A408B2}"/>
                </a:ext>
              </a:extLst>
            </p:cNvPr>
            <p:cNvCxnSpPr>
              <a:cxnSpLocks/>
              <a:stCxn id="2162" idx="6"/>
              <a:endCxn id="2167" idx="2"/>
            </p:cNvCxnSpPr>
            <p:nvPr/>
          </p:nvCxnSpPr>
          <p:spPr>
            <a:xfrm flipV="1">
              <a:off x="1410855" y="6159212"/>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8" name="Straight Connector 2177">
              <a:extLst>
                <a:ext uri="{FF2B5EF4-FFF2-40B4-BE49-F238E27FC236}">
                  <a16:creationId xmlns:a16="http://schemas.microsoft.com/office/drawing/2014/main" id="{0CD9E664-27C1-3D47-7CD7-149E73F82E29}"/>
                </a:ext>
              </a:extLst>
            </p:cNvPr>
            <p:cNvCxnSpPr>
              <a:cxnSpLocks/>
            </p:cNvCxnSpPr>
            <p:nvPr/>
          </p:nvCxnSpPr>
          <p:spPr>
            <a:xfrm flipV="1">
              <a:off x="1410854" y="6002554"/>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9" name="Straight Connector 2178">
              <a:extLst>
                <a:ext uri="{FF2B5EF4-FFF2-40B4-BE49-F238E27FC236}">
                  <a16:creationId xmlns:a16="http://schemas.microsoft.com/office/drawing/2014/main" id="{CC5E495E-4A60-D595-F54F-27719DC7BB45}"/>
                </a:ext>
              </a:extLst>
            </p:cNvPr>
            <p:cNvCxnSpPr>
              <a:cxnSpLocks/>
            </p:cNvCxnSpPr>
            <p:nvPr/>
          </p:nvCxnSpPr>
          <p:spPr>
            <a:xfrm flipV="1">
              <a:off x="1410854" y="5845896"/>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0" name="Straight Connector 2179">
              <a:extLst>
                <a:ext uri="{FF2B5EF4-FFF2-40B4-BE49-F238E27FC236}">
                  <a16:creationId xmlns:a16="http://schemas.microsoft.com/office/drawing/2014/main" id="{99547603-513B-002F-3742-D95898A713EB}"/>
                </a:ext>
              </a:extLst>
            </p:cNvPr>
            <p:cNvCxnSpPr>
              <a:cxnSpLocks/>
            </p:cNvCxnSpPr>
            <p:nvPr/>
          </p:nvCxnSpPr>
          <p:spPr>
            <a:xfrm flipV="1">
              <a:off x="1410854" y="5679859"/>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1" name="Straight Connector 2180">
              <a:extLst>
                <a:ext uri="{FF2B5EF4-FFF2-40B4-BE49-F238E27FC236}">
                  <a16:creationId xmlns:a16="http://schemas.microsoft.com/office/drawing/2014/main" id="{DDAD9726-02E8-6394-9B71-814D54A6F765}"/>
                </a:ext>
              </a:extLst>
            </p:cNvPr>
            <p:cNvCxnSpPr>
              <a:cxnSpLocks/>
              <a:endCxn id="2171" idx="2"/>
            </p:cNvCxnSpPr>
            <p:nvPr/>
          </p:nvCxnSpPr>
          <p:spPr>
            <a:xfrm>
              <a:off x="1410854" y="581625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2" name="Straight Connector 2181">
              <a:extLst>
                <a:ext uri="{FF2B5EF4-FFF2-40B4-BE49-F238E27FC236}">
                  <a16:creationId xmlns:a16="http://schemas.microsoft.com/office/drawing/2014/main" id="{D84A06AD-1B7F-8D0A-AA26-4EAC49C4C6F2}"/>
                </a:ext>
              </a:extLst>
            </p:cNvPr>
            <p:cNvCxnSpPr>
              <a:cxnSpLocks/>
            </p:cNvCxnSpPr>
            <p:nvPr/>
          </p:nvCxnSpPr>
          <p:spPr>
            <a:xfrm>
              <a:off x="1410853" y="597263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3" name="Straight Connector 2182">
              <a:extLst>
                <a:ext uri="{FF2B5EF4-FFF2-40B4-BE49-F238E27FC236}">
                  <a16:creationId xmlns:a16="http://schemas.microsoft.com/office/drawing/2014/main" id="{E2C087FF-BE63-C1B8-E5F7-B29E5908FCAD}"/>
                </a:ext>
              </a:extLst>
            </p:cNvPr>
            <p:cNvCxnSpPr>
              <a:cxnSpLocks/>
            </p:cNvCxnSpPr>
            <p:nvPr/>
          </p:nvCxnSpPr>
          <p:spPr>
            <a:xfrm>
              <a:off x="1410853" y="6138729"/>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4" name="Straight Connector 2183">
              <a:extLst>
                <a:ext uri="{FF2B5EF4-FFF2-40B4-BE49-F238E27FC236}">
                  <a16:creationId xmlns:a16="http://schemas.microsoft.com/office/drawing/2014/main" id="{9B0BC7D7-4138-6D06-0829-80E16083E9F3}"/>
                </a:ext>
              </a:extLst>
            </p:cNvPr>
            <p:cNvCxnSpPr>
              <a:cxnSpLocks/>
            </p:cNvCxnSpPr>
            <p:nvPr/>
          </p:nvCxnSpPr>
          <p:spPr>
            <a:xfrm>
              <a:off x="1407777" y="629286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5" name="Straight Connector 2184">
              <a:extLst>
                <a:ext uri="{FF2B5EF4-FFF2-40B4-BE49-F238E27FC236}">
                  <a16:creationId xmlns:a16="http://schemas.microsoft.com/office/drawing/2014/main" id="{F8C3B2A6-FCBE-65EF-7684-D6533FF142D5}"/>
                </a:ext>
              </a:extLst>
            </p:cNvPr>
            <p:cNvCxnSpPr>
              <a:cxnSpLocks/>
              <a:endCxn id="2166" idx="2"/>
            </p:cNvCxnSpPr>
            <p:nvPr/>
          </p:nvCxnSpPr>
          <p:spPr>
            <a:xfrm>
              <a:off x="1407777" y="5817007"/>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6" name="Straight Connector 2185">
              <a:extLst>
                <a:ext uri="{FF2B5EF4-FFF2-40B4-BE49-F238E27FC236}">
                  <a16:creationId xmlns:a16="http://schemas.microsoft.com/office/drawing/2014/main" id="{48287467-0C00-F5F7-B31C-60E7EF8FC21C}"/>
                </a:ext>
              </a:extLst>
            </p:cNvPr>
            <p:cNvCxnSpPr>
              <a:cxnSpLocks/>
            </p:cNvCxnSpPr>
            <p:nvPr/>
          </p:nvCxnSpPr>
          <p:spPr>
            <a:xfrm>
              <a:off x="1412686" y="5973600"/>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7" name="Straight Connector 2186">
              <a:extLst>
                <a:ext uri="{FF2B5EF4-FFF2-40B4-BE49-F238E27FC236}">
                  <a16:creationId xmlns:a16="http://schemas.microsoft.com/office/drawing/2014/main" id="{F7359ED3-D814-EB42-3635-2A482B33AA4A}"/>
                </a:ext>
              </a:extLst>
            </p:cNvPr>
            <p:cNvCxnSpPr>
              <a:cxnSpLocks/>
            </p:cNvCxnSpPr>
            <p:nvPr/>
          </p:nvCxnSpPr>
          <p:spPr>
            <a:xfrm>
              <a:off x="1408667" y="6138729"/>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8" name="Straight Connector 2187">
              <a:extLst>
                <a:ext uri="{FF2B5EF4-FFF2-40B4-BE49-F238E27FC236}">
                  <a16:creationId xmlns:a16="http://schemas.microsoft.com/office/drawing/2014/main" id="{118DBBBF-A738-1301-C251-9BB7F2888ADE}"/>
                </a:ext>
              </a:extLst>
            </p:cNvPr>
            <p:cNvCxnSpPr>
              <a:cxnSpLocks/>
              <a:endCxn id="2169" idx="2"/>
            </p:cNvCxnSpPr>
            <p:nvPr/>
          </p:nvCxnSpPr>
          <p:spPr>
            <a:xfrm>
              <a:off x="1412685" y="6295147"/>
              <a:ext cx="186813" cy="16886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9" name="Straight Connector 2188">
              <a:extLst>
                <a:ext uri="{FF2B5EF4-FFF2-40B4-BE49-F238E27FC236}">
                  <a16:creationId xmlns:a16="http://schemas.microsoft.com/office/drawing/2014/main" id="{FD2E7E86-ADD1-3137-4BD0-9C3B62A9D6FC}"/>
                </a:ext>
              </a:extLst>
            </p:cNvPr>
            <p:cNvCxnSpPr>
              <a:cxnSpLocks/>
              <a:endCxn id="2167" idx="2"/>
            </p:cNvCxnSpPr>
            <p:nvPr/>
          </p:nvCxnSpPr>
          <p:spPr>
            <a:xfrm>
              <a:off x="1412685" y="5821200"/>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0" name="Straight Connector 2189">
              <a:extLst>
                <a:ext uri="{FF2B5EF4-FFF2-40B4-BE49-F238E27FC236}">
                  <a16:creationId xmlns:a16="http://schemas.microsoft.com/office/drawing/2014/main" id="{5DA8568F-79C9-5724-AAE7-A88C154E9F86}"/>
                </a:ext>
              </a:extLst>
            </p:cNvPr>
            <p:cNvCxnSpPr>
              <a:cxnSpLocks/>
            </p:cNvCxnSpPr>
            <p:nvPr/>
          </p:nvCxnSpPr>
          <p:spPr>
            <a:xfrm>
              <a:off x="1407776" y="5964544"/>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1" name="Straight Connector 2190">
              <a:extLst>
                <a:ext uri="{FF2B5EF4-FFF2-40B4-BE49-F238E27FC236}">
                  <a16:creationId xmlns:a16="http://schemas.microsoft.com/office/drawing/2014/main" id="{16120E01-5B4B-689E-2D91-21EEE8115446}"/>
                </a:ext>
              </a:extLst>
            </p:cNvPr>
            <p:cNvCxnSpPr>
              <a:cxnSpLocks/>
            </p:cNvCxnSpPr>
            <p:nvPr/>
          </p:nvCxnSpPr>
          <p:spPr>
            <a:xfrm>
              <a:off x="1407776" y="6131048"/>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2" name="Straight Connector 2191">
              <a:extLst>
                <a:ext uri="{FF2B5EF4-FFF2-40B4-BE49-F238E27FC236}">
                  <a16:creationId xmlns:a16="http://schemas.microsoft.com/office/drawing/2014/main" id="{C77736ED-BDFC-617E-BC2F-BF3558546E5B}"/>
                </a:ext>
              </a:extLst>
            </p:cNvPr>
            <p:cNvCxnSpPr>
              <a:cxnSpLocks/>
              <a:endCxn id="2168" idx="2"/>
            </p:cNvCxnSpPr>
            <p:nvPr/>
          </p:nvCxnSpPr>
          <p:spPr>
            <a:xfrm>
              <a:off x="1422503" y="5835840"/>
              <a:ext cx="176995" cy="47577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3" name="Straight Connector 2192">
              <a:extLst>
                <a:ext uri="{FF2B5EF4-FFF2-40B4-BE49-F238E27FC236}">
                  <a16:creationId xmlns:a16="http://schemas.microsoft.com/office/drawing/2014/main" id="{86C2126A-D354-E9E3-A300-E768687CD01F}"/>
                </a:ext>
              </a:extLst>
            </p:cNvPr>
            <p:cNvCxnSpPr>
              <a:cxnSpLocks/>
            </p:cNvCxnSpPr>
            <p:nvPr/>
          </p:nvCxnSpPr>
          <p:spPr>
            <a:xfrm>
              <a:off x="1417594" y="5982788"/>
              <a:ext cx="176995" cy="47577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4" name="Straight Connector 2193">
              <a:extLst>
                <a:ext uri="{FF2B5EF4-FFF2-40B4-BE49-F238E27FC236}">
                  <a16:creationId xmlns:a16="http://schemas.microsoft.com/office/drawing/2014/main" id="{E4A1981C-70BE-D236-D05E-E493777DFC69}"/>
                </a:ext>
              </a:extLst>
            </p:cNvPr>
            <p:cNvCxnSpPr>
              <a:cxnSpLocks/>
              <a:endCxn id="2166" idx="2"/>
            </p:cNvCxnSpPr>
            <p:nvPr/>
          </p:nvCxnSpPr>
          <p:spPr>
            <a:xfrm flipV="1">
              <a:off x="1401037" y="6006812"/>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5" name="Straight Connector 2194">
              <a:extLst>
                <a:ext uri="{FF2B5EF4-FFF2-40B4-BE49-F238E27FC236}">
                  <a16:creationId xmlns:a16="http://schemas.microsoft.com/office/drawing/2014/main" id="{62D52879-61CE-0A17-0AA3-B2B7BF4DE8FC}"/>
                </a:ext>
              </a:extLst>
            </p:cNvPr>
            <p:cNvCxnSpPr>
              <a:cxnSpLocks/>
            </p:cNvCxnSpPr>
            <p:nvPr/>
          </p:nvCxnSpPr>
          <p:spPr>
            <a:xfrm flipV="1">
              <a:off x="1413136" y="5835408"/>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6" name="Straight Connector 2195">
              <a:extLst>
                <a:ext uri="{FF2B5EF4-FFF2-40B4-BE49-F238E27FC236}">
                  <a16:creationId xmlns:a16="http://schemas.microsoft.com/office/drawing/2014/main" id="{80600470-6569-58AA-33CB-FC638A85F18B}"/>
                </a:ext>
              </a:extLst>
            </p:cNvPr>
            <p:cNvCxnSpPr>
              <a:cxnSpLocks/>
            </p:cNvCxnSpPr>
            <p:nvPr/>
          </p:nvCxnSpPr>
          <p:spPr>
            <a:xfrm flipV="1">
              <a:off x="1410558" y="5679629"/>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7" name="Straight Connector 2196">
              <a:extLst>
                <a:ext uri="{FF2B5EF4-FFF2-40B4-BE49-F238E27FC236}">
                  <a16:creationId xmlns:a16="http://schemas.microsoft.com/office/drawing/2014/main" id="{DC3B9784-6C74-2FF6-D687-76B50AD27091}"/>
                </a:ext>
              </a:extLst>
            </p:cNvPr>
            <p:cNvCxnSpPr>
              <a:cxnSpLocks/>
              <a:endCxn id="2170" idx="2"/>
            </p:cNvCxnSpPr>
            <p:nvPr/>
          </p:nvCxnSpPr>
          <p:spPr>
            <a:xfrm flipV="1">
              <a:off x="1411150" y="5684551"/>
              <a:ext cx="188348" cy="60503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8" name="Straight Connector 2197">
              <a:extLst>
                <a:ext uri="{FF2B5EF4-FFF2-40B4-BE49-F238E27FC236}">
                  <a16:creationId xmlns:a16="http://schemas.microsoft.com/office/drawing/2014/main" id="{04655487-7D1D-FEC3-237A-9AC47A38C39B}"/>
                </a:ext>
              </a:extLst>
            </p:cNvPr>
            <p:cNvCxnSpPr>
              <a:cxnSpLocks/>
              <a:endCxn id="2175" idx="2"/>
            </p:cNvCxnSpPr>
            <p:nvPr/>
          </p:nvCxnSpPr>
          <p:spPr>
            <a:xfrm>
              <a:off x="1710335" y="5675484"/>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9" name="Straight Connector 2198">
              <a:extLst>
                <a:ext uri="{FF2B5EF4-FFF2-40B4-BE49-F238E27FC236}">
                  <a16:creationId xmlns:a16="http://schemas.microsoft.com/office/drawing/2014/main" id="{B2B03375-5D55-FA82-EF64-9BF833BEB717}"/>
                </a:ext>
              </a:extLst>
            </p:cNvPr>
            <p:cNvCxnSpPr>
              <a:cxnSpLocks/>
              <a:endCxn id="2176" idx="2"/>
            </p:cNvCxnSpPr>
            <p:nvPr/>
          </p:nvCxnSpPr>
          <p:spPr>
            <a:xfrm>
              <a:off x="1710334" y="5675484"/>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0" name="Straight Connector 2199">
              <a:extLst>
                <a:ext uri="{FF2B5EF4-FFF2-40B4-BE49-F238E27FC236}">
                  <a16:creationId xmlns:a16="http://schemas.microsoft.com/office/drawing/2014/main" id="{82C43C92-C92C-6E2F-0D57-E64FADF15BB3}"/>
                </a:ext>
              </a:extLst>
            </p:cNvPr>
            <p:cNvCxnSpPr>
              <a:cxnSpLocks/>
              <a:endCxn id="2172" idx="2"/>
            </p:cNvCxnSpPr>
            <p:nvPr/>
          </p:nvCxnSpPr>
          <p:spPr>
            <a:xfrm>
              <a:off x="1710333" y="5676812"/>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1" name="Straight Connector 2200">
              <a:extLst>
                <a:ext uri="{FF2B5EF4-FFF2-40B4-BE49-F238E27FC236}">
                  <a16:creationId xmlns:a16="http://schemas.microsoft.com/office/drawing/2014/main" id="{7D16C74E-E166-ACCF-6AC0-35995D9CB956}"/>
                </a:ext>
              </a:extLst>
            </p:cNvPr>
            <p:cNvCxnSpPr>
              <a:cxnSpLocks/>
              <a:stCxn id="2170" idx="6"/>
            </p:cNvCxnSpPr>
            <p:nvPr/>
          </p:nvCxnSpPr>
          <p:spPr>
            <a:xfrm>
              <a:off x="1710335" y="5684551"/>
              <a:ext cx="148777" cy="54183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2" name="Straight Connector 2201">
              <a:extLst>
                <a:ext uri="{FF2B5EF4-FFF2-40B4-BE49-F238E27FC236}">
                  <a16:creationId xmlns:a16="http://schemas.microsoft.com/office/drawing/2014/main" id="{C428584D-89C5-A319-76F1-B9467494BC21}"/>
                </a:ext>
              </a:extLst>
            </p:cNvPr>
            <p:cNvCxnSpPr>
              <a:cxnSpLocks/>
              <a:endCxn id="2174" idx="2"/>
            </p:cNvCxnSpPr>
            <p:nvPr/>
          </p:nvCxnSpPr>
          <p:spPr>
            <a:xfrm flipV="1">
              <a:off x="1710334" y="6381778"/>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3" name="Straight Connector 2202">
              <a:extLst>
                <a:ext uri="{FF2B5EF4-FFF2-40B4-BE49-F238E27FC236}">
                  <a16:creationId xmlns:a16="http://schemas.microsoft.com/office/drawing/2014/main" id="{397626BE-0804-2EB0-7BF2-FC3FFD7DB3AA}"/>
                </a:ext>
              </a:extLst>
            </p:cNvPr>
            <p:cNvCxnSpPr>
              <a:cxnSpLocks/>
              <a:endCxn id="2173" idx="2"/>
            </p:cNvCxnSpPr>
            <p:nvPr/>
          </p:nvCxnSpPr>
          <p:spPr>
            <a:xfrm flipV="1">
              <a:off x="1715110" y="6229378"/>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4" name="Straight Connector 2203">
              <a:extLst>
                <a:ext uri="{FF2B5EF4-FFF2-40B4-BE49-F238E27FC236}">
                  <a16:creationId xmlns:a16="http://schemas.microsoft.com/office/drawing/2014/main" id="{76B8A05D-E8FE-5817-CC7E-A39F5C7FD87A}"/>
                </a:ext>
              </a:extLst>
            </p:cNvPr>
            <p:cNvCxnSpPr>
              <a:cxnSpLocks/>
              <a:stCxn id="2169" idx="6"/>
            </p:cNvCxnSpPr>
            <p:nvPr/>
          </p:nvCxnSpPr>
          <p:spPr>
            <a:xfrm flipV="1">
              <a:off x="1710335" y="6072995"/>
              <a:ext cx="143171" cy="3910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5" name="Straight Connector 2204">
              <a:extLst>
                <a:ext uri="{FF2B5EF4-FFF2-40B4-BE49-F238E27FC236}">
                  <a16:creationId xmlns:a16="http://schemas.microsoft.com/office/drawing/2014/main" id="{E10C71EB-ECFD-223C-A2BD-F48DA6264214}"/>
                </a:ext>
              </a:extLst>
            </p:cNvPr>
            <p:cNvCxnSpPr>
              <a:cxnSpLocks/>
              <a:stCxn id="2169" idx="6"/>
            </p:cNvCxnSpPr>
            <p:nvPr/>
          </p:nvCxnSpPr>
          <p:spPr>
            <a:xfrm flipV="1">
              <a:off x="1710335" y="5907822"/>
              <a:ext cx="141458" cy="55619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6" name="Straight Connector 2205">
              <a:extLst>
                <a:ext uri="{FF2B5EF4-FFF2-40B4-BE49-F238E27FC236}">
                  <a16:creationId xmlns:a16="http://schemas.microsoft.com/office/drawing/2014/main" id="{A9173164-9A13-0DC8-8FA4-F7AC97FDA081}"/>
                </a:ext>
              </a:extLst>
            </p:cNvPr>
            <p:cNvCxnSpPr>
              <a:cxnSpLocks/>
            </p:cNvCxnSpPr>
            <p:nvPr/>
          </p:nvCxnSpPr>
          <p:spPr>
            <a:xfrm>
              <a:off x="1711017" y="5832519"/>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7" name="Straight Connector 2206">
              <a:extLst>
                <a:ext uri="{FF2B5EF4-FFF2-40B4-BE49-F238E27FC236}">
                  <a16:creationId xmlns:a16="http://schemas.microsoft.com/office/drawing/2014/main" id="{EF974151-981D-587E-6E58-5B2798507D60}"/>
                </a:ext>
              </a:extLst>
            </p:cNvPr>
            <p:cNvCxnSpPr>
              <a:cxnSpLocks/>
            </p:cNvCxnSpPr>
            <p:nvPr/>
          </p:nvCxnSpPr>
          <p:spPr>
            <a:xfrm>
              <a:off x="1711016" y="5832519"/>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8" name="Straight Connector 2207">
              <a:extLst>
                <a:ext uri="{FF2B5EF4-FFF2-40B4-BE49-F238E27FC236}">
                  <a16:creationId xmlns:a16="http://schemas.microsoft.com/office/drawing/2014/main" id="{F649E614-F47C-8EAC-8825-426E5E1B83F3}"/>
                </a:ext>
              </a:extLst>
            </p:cNvPr>
            <p:cNvCxnSpPr>
              <a:cxnSpLocks/>
            </p:cNvCxnSpPr>
            <p:nvPr/>
          </p:nvCxnSpPr>
          <p:spPr>
            <a:xfrm>
              <a:off x="1711015" y="5833847"/>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9" name="Straight Connector 2208">
              <a:extLst>
                <a:ext uri="{FF2B5EF4-FFF2-40B4-BE49-F238E27FC236}">
                  <a16:creationId xmlns:a16="http://schemas.microsoft.com/office/drawing/2014/main" id="{BF7DBA72-DC57-C3B4-CB09-009405D04248}"/>
                </a:ext>
              </a:extLst>
            </p:cNvPr>
            <p:cNvCxnSpPr>
              <a:cxnSpLocks/>
            </p:cNvCxnSpPr>
            <p:nvPr/>
          </p:nvCxnSpPr>
          <p:spPr>
            <a:xfrm>
              <a:off x="1711017" y="5841586"/>
              <a:ext cx="148777" cy="54183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0" name="Straight Connector 2209">
              <a:extLst>
                <a:ext uri="{FF2B5EF4-FFF2-40B4-BE49-F238E27FC236}">
                  <a16:creationId xmlns:a16="http://schemas.microsoft.com/office/drawing/2014/main" id="{7E793DE6-2CEF-B67D-208B-C02ABC4A68E4}"/>
                </a:ext>
              </a:extLst>
            </p:cNvPr>
            <p:cNvCxnSpPr>
              <a:cxnSpLocks/>
            </p:cNvCxnSpPr>
            <p:nvPr/>
          </p:nvCxnSpPr>
          <p:spPr>
            <a:xfrm>
              <a:off x="1708619" y="5993641"/>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1" name="Straight Connector 2210">
              <a:extLst>
                <a:ext uri="{FF2B5EF4-FFF2-40B4-BE49-F238E27FC236}">
                  <a16:creationId xmlns:a16="http://schemas.microsoft.com/office/drawing/2014/main" id="{8DA58100-B14B-F78C-8BE1-AA8E1D1C8080}"/>
                </a:ext>
              </a:extLst>
            </p:cNvPr>
            <p:cNvCxnSpPr>
              <a:cxnSpLocks/>
            </p:cNvCxnSpPr>
            <p:nvPr/>
          </p:nvCxnSpPr>
          <p:spPr>
            <a:xfrm>
              <a:off x="1708618" y="5993641"/>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2" name="Straight Connector 2211">
              <a:extLst>
                <a:ext uri="{FF2B5EF4-FFF2-40B4-BE49-F238E27FC236}">
                  <a16:creationId xmlns:a16="http://schemas.microsoft.com/office/drawing/2014/main" id="{6164E484-62A6-2B1B-DA28-C90545700073}"/>
                </a:ext>
              </a:extLst>
            </p:cNvPr>
            <p:cNvCxnSpPr>
              <a:cxnSpLocks/>
            </p:cNvCxnSpPr>
            <p:nvPr/>
          </p:nvCxnSpPr>
          <p:spPr>
            <a:xfrm>
              <a:off x="1708617" y="5994969"/>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3" name="Straight Connector 2212">
              <a:extLst>
                <a:ext uri="{FF2B5EF4-FFF2-40B4-BE49-F238E27FC236}">
                  <a16:creationId xmlns:a16="http://schemas.microsoft.com/office/drawing/2014/main" id="{540E5833-5918-2A8B-3C2D-CF8916A8EAE1}"/>
                </a:ext>
              </a:extLst>
            </p:cNvPr>
            <p:cNvCxnSpPr>
              <a:cxnSpLocks/>
            </p:cNvCxnSpPr>
            <p:nvPr/>
          </p:nvCxnSpPr>
          <p:spPr>
            <a:xfrm>
              <a:off x="1713412" y="6157950"/>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4" name="Straight Connector 2213">
              <a:extLst>
                <a:ext uri="{FF2B5EF4-FFF2-40B4-BE49-F238E27FC236}">
                  <a16:creationId xmlns:a16="http://schemas.microsoft.com/office/drawing/2014/main" id="{B5710F6B-CD31-C510-FBFE-C29F71373EE7}"/>
                </a:ext>
              </a:extLst>
            </p:cNvPr>
            <p:cNvCxnSpPr>
              <a:cxnSpLocks/>
            </p:cNvCxnSpPr>
            <p:nvPr/>
          </p:nvCxnSpPr>
          <p:spPr>
            <a:xfrm>
              <a:off x="1713411" y="6157950"/>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5" name="Straight Connector 2214">
              <a:extLst>
                <a:ext uri="{FF2B5EF4-FFF2-40B4-BE49-F238E27FC236}">
                  <a16:creationId xmlns:a16="http://schemas.microsoft.com/office/drawing/2014/main" id="{601B0706-5762-6292-222E-9A6BBF8146C3}"/>
                </a:ext>
              </a:extLst>
            </p:cNvPr>
            <p:cNvCxnSpPr>
              <a:cxnSpLocks/>
            </p:cNvCxnSpPr>
            <p:nvPr/>
          </p:nvCxnSpPr>
          <p:spPr>
            <a:xfrm>
              <a:off x="1707927" y="6294708"/>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6" name="Straight Connector 2215">
              <a:extLst>
                <a:ext uri="{FF2B5EF4-FFF2-40B4-BE49-F238E27FC236}">
                  <a16:creationId xmlns:a16="http://schemas.microsoft.com/office/drawing/2014/main" id="{DBA84450-9B03-46EB-D058-AA32D92DDD01}"/>
                </a:ext>
              </a:extLst>
            </p:cNvPr>
            <p:cNvCxnSpPr>
              <a:cxnSpLocks/>
            </p:cNvCxnSpPr>
            <p:nvPr/>
          </p:nvCxnSpPr>
          <p:spPr>
            <a:xfrm flipV="1">
              <a:off x="1709298" y="6213867"/>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7" name="Straight Connector 2216">
              <a:extLst>
                <a:ext uri="{FF2B5EF4-FFF2-40B4-BE49-F238E27FC236}">
                  <a16:creationId xmlns:a16="http://schemas.microsoft.com/office/drawing/2014/main" id="{AEB5A793-F892-B4EF-9813-5A58FB0CEBB7}"/>
                </a:ext>
              </a:extLst>
            </p:cNvPr>
            <p:cNvCxnSpPr>
              <a:cxnSpLocks/>
            </p:cNvCxnSpPr>
            <p:nvPr/>
          </p:nvCxnSpPr>
          <p:spPr>
            <a:xfrm flipV="1">
              <a:off x="1714074" y="6061467"/>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8" name="Straight Connector 2217">
              <a:extLst>
                <a:ext uri="{FF2B5EF4-FFF2-40B4-BE49-F238E27FC236}">
                  <a16:creationId xmlns:a16="http://schemas.microsoft.com/office/drawing/2014/main" id="{BFFB012E-A86E-3729-FE3F-89B0EF86B3DC}"/>
                </a:ext>
              </a:extLst>
            </p:cNvPr>
            <p:cNvCxnSpPr>
              <a:cxnSpLocks/>
            </p:cNvCxnSpPr>
            <p:nvPr/>
          </p:nvCxnSpPr>
          <p:spPr>
            <a:xfrm flipV="1">
              <a:off x="1709299" y="5905084"/>
              <a:ext cx="143171" cy="3910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9" name="Straight Connector 2218">
              <a:extLst>
                <a:ext uri="{FF2B5EF4-FFF2-40B4-BE49-F238E27FC236}">
                  <a16:creationId xmlns:a16="http://schemas.microsoft.com/office/drawing/2014/main" id="{C9A4E075-F3C8-E7B6-5526-42181D677E0F}"/>
                </a:ext>
              </a:extLst>
            </p:cNvPr>
            <p:cNvCxnSpPr>
              <a:cxnSpLocks/>
            </p:cNvCxnSpPr>
            <p:nvPr/>
          </p:nvCxnSpPr>
          <p:spPr>
            <a:xfrm flipV="1">
              <a:off x="1709299" y="5739911"/>
              <a:ext cx="141458" cy="55619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0" name="Straight Connector 2219">
              <a:extLst>
                <a:ext uri="{FF2B5EF4-FFF2-40B4-BE49-F238E27FC236}">
                  <a16:creationId xmlns:a16="http://schemas.microsoft.com/office/drawing/2014/main" id="{03DAEFF5-1276-6686-F77A-EF84A98956AD}"/>
                </a:ext>
              </a:extLst>
            </p:cNvPr>
            <p:cNvCxnSpPr>
              <a:cxnSpLocks/>
            </p:cNvCxnSpPr>
            <p:nvPr/>
          </p:nvCxnSpPr>
          <p:spPr>
            <a:xfrm flipV="1">
              <a:off x="1716480" y="6076647"/>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1" name="Straight Connector 2220">
              <a:extLst>
                <a:ext uri="{FF2B5EF4-FFF2-40B4-BE49-F238E27FC236}">
                  <a16:creationId xmlns:a16="http://schemas.microsoft.com/office/drawing/2014/main" id="{3AEC4713-76D1-E352-6414-E7D6F4880FA2}"/>
                </a:ext>
              </a:extLst>
            </p:cNvPr>
            <p:cNvCxnSpPr>
              <a:cxnSpLocks/>
            </p:cNvCxnSpPr>
            <p:nvPr/>
          </p:nvCxnSpPr>
          <p:spPr>
            <a:xfrm flipV="1">
              <a:off x="1708970" y="5913739"/>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2" name="Straight Connector 2221">
              <a:extLst>
                <a:ext uri="{FF2B5EF4-FFF2-40B4-BE49-F238E27FC236}">
                  <a16:creationId xmlns:a16="http://schemas.microsoft.com/office/drawing/2014/main" id="{B9A79104-0BF1-19F8-2BDB-EF08BAC51848}"/>
                </a:ext>
              </a:extLst>
            </p:cNvPr>
            <p:cNvCxnSpPr>
              <a:cxnSpLocks/>
            </p:cNvCxnSpPr>
            <p:nvPr/>
          </p:nvCxnSpPr>
          <p:spPr>
            <a:xfrm flipV="1">
              <a:off x="1713746" y="5761339"/>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3" name="Straight Connector 2222">
              <a:extLst>
                <a:ext uri="{FF2B5EF4-FFF2-40B4-BE49-F238E27FC236}">
                  <a16:creationId xmlns:a16="http://schemas.microsoft.com/office/drawing/2014/main" id="{156610E7-D691-4708-C92A-4265763B31E3}"/>
                </a:ext>
              </a:extLst>
            </p:cNvPr>
            <p:cNvCxnSpPr>
              <a:cxnSpLocks/>
            </p:cNvCxnSpPr>
            <p:nvPr/>
          </p:nvCxnSpPr>
          <p:spPr>
            <a:xfrm flipV="1">
              <a:off x="1716375" y="5749376"/>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4" name="Straight Connector 2223">
              <a:extLst>
                <a:ext uri="{FF2B5EF4-FFF2-40B4-BE49-F238E27FC236}">
                  <a16:creationId xmlns:a16="http://schemas.microsoft.com/office/drawing/2014/main" id="{A93C0F85-FC40-3FD1-9C76-F1614BB56369}"/>
                </a:ext>
              </a:extLst>
            </p:cNvPr>
            <p:cNvCxnSpPr>
              <a:cxnSpLocks/>
              <a:endCxn id="2165" idx="2"/>
            </p:cNvCxnSpPr>
            <p:nvPr/>
          </p:nvCxnSpPr>
          <p:spPr>
            <a:xfrm flipV="1">
              <a:off x="1965707" y="6242051"/>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5" name="Straight Connector 2224">
              <a:extLst>
                <a:ext uri="{FF2B5EF4-FFF2-40B4-BE49-F238E27FC236}">
                  <a16:creationId xmlns:a16="http://schemas.microsoft.com/office/drawing/2014/main" id="{F3ADD20D-F535-9037-D221-7701DDF76DFE}"/>
                </a:ext>
              </a:extLst>
            </p:cNvPr>
            <p:cNvCxnSpPr>
              <a:cxnSpLocks/>
              <a:endCxn id="2164" idx="2"/>
            </p:cNvCxnSpPr>
            <p:nvPr/>
          </p:nvCxnSpPr>
          <p:spPr>
            <a:xfrm flipV="1">
              <a:off x="1970483" y="6089651"/>
              <a:ext cx="139090" cy="2704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6" name="Straight Connector 2225">
              <a:extLst>
                <a:ext uri="{FF2B5EF4-FFF2-40B4-BE49-F238E27FC236}">
                  <a16:creationId xmlns:a16="http://schemas.microsoft.com/office/drawing/2014/main" id="{39CA3BA3-36FB-58BB-28D6-F20D49987874}"/>
                </a:ext>
              </a:extLst>
            </p:cNvPr>
            <p:cNvCxnSpPr>
              <a:cxnSpLocks/>
              <a:endCxn id="2163" idx="2"/>
            </p:cNvCxnSpPr>
            <p:nvPr/>
          </p:nvCxnSpPr>
          <p:spPr>
            <a:xfrm flipV="1">
              <a:off x="1965708" y="5937251"/>
              <a:ext cx="143865" cy="4290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7" name="Straight Connector 2226">
              <a:extLst>
                <a:ext uri="{FF2B5EF4-FFF2-40B4-BE49-F238E27FC236}">
                  <a16:creationId xmlns:a16="http://schemas.microsoft.com/office/drawing/2014/main" id="{C34C077B-B79D-5296-7933-1518224C0F62}"/>
                </a:ext>
              </a:extLst>
            </p:cNvPr>
            <p:cNvCxnSpPr>
              <a:cxnSpLocks/>
              <a:stCxn id="2163" idx="2"/>
              <a:endCxn id="2175" idx="6"/>
            </p:cNvCxnSpPr>
            <p:nvPr/>
          </p:nvCxnSpPr>
          <p:spPr>
            <a:xfrm flipH="1" flipV="1">
              <a:off x="1965038" y="5754717"/>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8" name="Straight Connector 2227">
              <a:extLst>
                <a:ext uri="{FF2B5EF4-FFF2-40B4-BE49-F238E27FC236}">
                  <a16:creationId xmlns:a16="http://schemas.microsoft.com/office/drawing/2014/main" id="{5A822118-C4C3-B5FD-13E5-01BD57107E23}"/>
                </a:ext>
              </a:extLst>
            </p:cNvPr>
            <p:cNvCxnSpPr>
              <a:cxnSpLocks/>
              <a:stCxn id="2164" idx="2"/>
            </p:cNvCxnSpPr>
            <p:nvPr/>
          </p:nvCxnSpPr>
          <p:spPr>
            <a:xfrm flipH="1" flipV="1">
              <a:off x="1969650" y="5759650"/>
              <a:ext cx="139923" cy="33000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9" name="Straight Connector 2228">
              <a:extLst>
                <a:ext uri="{FF2B5EF4-FFF2-40B4-BE49-F238E27FC236}">
                  <a16:creationId xmlns:a16="http://schemas.microsoft.com/office/drawing/2014/main" id="{B1D39FEB-277F-F560-4826-9F4FEEB75B2F}"/>
                </a:ext>
              </a:extLst>
            </p:cNvPr>
            <p:cNvCxnSpPr>
              <a:cxnSpLocks/>
              <a:endCxn id="2175" idx="6"/>
            </p:cNvCxnSpPr>
            <p:nvPr/>
          </p:nvCxnSpPr>
          <p:spPr>
            <a:xfrm flipH="1" flipV="1">
              <a:off x="1965038" y="5754717"/>
              <a:ext cx="143865" cy="48902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0" name="Straight Connector 2229">
              <a:extLst>
                <a:ext uri="{FF2B5EF4-FFF2-40B4-BE49-F238E27FC236}">
                  <a16:creationId xmlns:a16="http://schemas.microsoft.com/office/drawing/2014/main" id="{D9443816-7AC5-9365-CA18-551069570A92}"/>
                </a:ext>
              </a:extLst>
            </p:cNvPr>
            <p:cNvCxnSpPr>
              <a:cxnSpLocks/>
            </p:cNvCxnSpPr>
            <p:nvPr/>
          </p:nvCxnSpPr>
          <p:spPr>
            <a:xfrm flipH="1" flipV="1">
              <a:off x="1970088" y="5902251"/>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1" name="Straight Connector 2230">
              <a:extLst>
                <a:ext uri="{FF2B5EF4-FFF2-40B4-BE49-F238E27FC236}">
                  <a16:creationId xmlns:a16="http://schemas.microsoft.com/office/drawing/2014/main" id="{D9865A7F-5ADB-1023-B535-BBFBAD698E92}"/>
                </a:ext>
              </a:extLst>
            </p:cNvPr>
            <p:cNvCxnSpPr>
              <a:cxnSpLocks/>
            </p:cNvCxnSpPr>
            <p:nvPr/>
          </p:nvCxnSpPr>
          <p:spPr>
            <a:xfrm flipH="1" flipV="1">
              <a:off x="1974700" y="5907184"/>
              <a:ext cx="139923" cy="33000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2" name="Straight Connector 2231">
              <a:extLst>
                <a:ext uri="{FF2B5EF4-FFF2-40B4-BE49-F238E27FC236}">
                  <a16:creationId xmlns:a16="http://schemas.microsoft.com/office/drawing/2014/main" id="{ED2B33CB-89FC-E7B9-87BC-BE46B7F0DBA7}"/>
                </a:ext>
              </a:extLst>
            </p:cNvPr>
            <p:cNvCxnSpPr>
              <a:cxnSpLocks/>
            </p:cNvCxnSpPr>
            <p:nvPr/>
          </p:nvCxnSpPr>
          <p:spPr>
            <a:xfrm flipH="1" flipV="1">
              <a:off x="1969418" y="6070647"/>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3" name="Straight Connector 2232">
              <a:extLst>
                <a:ext uri="{FF2B5EF4-FFF2-40B4-BE49-F238E27FC236}">
                  <a16:creationId xmlns:a16="http://schemas.microsoft.com/office/drawing/2014/main" id="{1D11A13E-D9F5-B68F-522F-8E227A241389}"/>
                </a:ext>
              </a:extLst>
            </p:cNvPr>
            <p:cNvCxnSpPr>
              <a:cxnSpLocks/>
            </p:cNvCxnSpPr>
            <p:nvPr/>
          </p:nvCxnSpPr>
          <p:spPr>
            <a:xfrm flipV="1">
              <a:off x="1966282" y="6093878"/>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4" name="Straight Connector 2233">
              <a:extLst>
                <a:ext uri="{FF2B5EF4-FFF2-40B4-BE49-F238E27FC236}">
                  <a16:creationId xmlns:a16="http://schemas.microsoft.com/office/drawing/2014/main" id="{05DAC11F-F6B9-8224-661C-EA790DFDEEA9}"/>
                </a:ext>
              </a:extLst>
            </p:cNvPr>
            <p:cNvCxnSpPr>
              <a:cxnSpLocks/>
            </p:cNvCxnSpPr>
            <p:nvPr/>
          </p:nvCxnSpPr>
          <p:spPr>
            <a:xfrm flipV="1">
              <a:off x="1971058" y="5941478"/>
              <a:ext cx="139090" cy="2704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5" name="Straight Connector 2234">
              <a:extLst>
                <a:ext uri="{FF2B5EF4-FFF2-40B4-BE49-F238E27FC236}">
                  <a16:creationId xmlns:a16="http://schemas.microsoft.com/office/drawing/2014/main" id="{ED08607E-05BB-8B71-18DE-281CCAE5C627}"/>
                </a:ext>
              </a:extLst>
            </p:cNvPr>
            <p:cNvCxnSpPr>
              <a:cxnSpLocks/>
            </p:cNvCxnSpPr>
            <p:nvPr/>
          </p:nvCxnSpPr>
          <p:spPr>
            <a:xfrm flipV="1">
              <a:off x="1963462" y="5948616"/>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36" name="Group 2235">
            <a:extLst>
              <a:ext uri="{FF2B5EF4-FFF2-40B4-BE49-F238E27FC236}">
                <a16:creationId xmlns:a16="http://schemas.microsoft.com/office/drawing/2014/main" id="{50D371CC-64EB-E527-CA48-9D0ABE643140}"/>
              </a:ext>
            </a:extLst>
          </p:cNvPr>
          <p:cNvGrpSpPr/>
          <p:nvPr/>
        </p:nvGrpSpPr>
        <p:grpSpPr>
          <a:xfrm rot="5400000">
            <a:off x="7304570" y="3322712"/>
            <a:ext cx="244077" cy="237781"/>
            <a:chOff x="1300018" y="5625957"/>
            <a:chExt cx="920392" cy="896648"/>
          </a:xfrm>
        </p:grpSpPr>
        <p:sp>
          <p:nvSpPr>
            <p:cNvPr id="2237" name="Oval 2236">
              <a:extLst>
                <a:ext uri="{FF2B5EF4-FFF2-40B4-BE49-F238E27FC236}">
                  <a16:creationId xmlns:a16="http://schemas.microsoft.com/office/drawing/2014/main" id="{320DF0A7-48C9-8E81-B2D3-7E146606B400}"/>
                </a:ext>
              </a:extLst>
            </p:cNvPr>
            <p:cNvSpPr/>
            <p:nvPr/>
          </p:nvSpPr>
          <p:spPr>
            <a:xfrm>
              <a:off x="1300018" y="57756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8" name="Oval 2237">
              <a:extLst>
                <a:ext uri="{FF2B5EF4-FFF2-40B4-BE49-F238E27FC236}">
                  <a16:creationId xmlns:a16="http://schemas.microsoft.com/office/drawing/2014/main" id="{AF1ADD16-B48F-EB7D-C062-A17583494262}"/>
                </a:ext>
              </a:extLst>
            </p:cNvPr>
            <p:cNvSpPr/>
            <p:nvPr/>
          </p:nvSpPr>
          <p:spPr>
            <a:xfrm>
              <a:off x="1300018" y="59280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9" name="Oval 2238">
              <a:extLst>
                <a:ext uri="{FF2B5EF4-FFF2-40B4-BE49-F238E27FC236}">
                  <a16:creationId xmlns:a16="http://schemas.microsoft.com/office/drawing/2014/main" id="{DAE6EE9D-D2E0-3577-3B87-62B244FCFD04}"/>
                </a:ext>
              </a:extLst>
            </p:cNvPr>
            <p:cNvSpPr/>
            <p:nvPr/>
          </p:nvSpPr>
          <p:spPr>
            <a:xfrm>
              <a:off x="1300018" y="60804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0" name="Oval 2239">
              <a:extLst>
                <a:ext uri="{FF2B5EF4-FFF2-40B4-BE49-F238E27FC236}">
                  <a16:creationId xmlns:a16="http://schemas.microsoft.com/office/drawing/2014/main" id="{C521096D-E951-BE4F-E4F5-37EA8F3D8C2F}"/>
                </a:ext>
              </a:extLst>
            </p:cNvPr>
            <p:cNvSpPr/>
            <p:nvPr/>
          </p:nvSpPr>
          <p:spPr>
            <a:xfrm>
              <a:off x="1300018" y="62328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1" name="Oval 2240">
              <a:extLst>
                <a:ext uri="{FF2B5EF4-FFF2-40B4-BE49-F238E27FC236}">
                  <a16:creationId xmlns:a16="http://schemas.microsoft.com/office/drawing/2014/main" id="{AED0465D-94A1-A410-5F30-A1A660F7B5B2}"/>
                </a:ext>
              </a:extLst>
            </p:cNvPr>
            <p:cNvSpPr/>
            <p:nvPr/>
          </p:nvSpPr>
          <p:spPr>
            <a:xfrm>
              <a:off x="2109573" y="58786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2" name="Oval 2241">
              <a:extLst>
                <a:ext uri="{FF2B5EF4-FFF2-40B4-BE49-F238E27FC236}">
                  <a16:creationId xmlns:a16="http://schemas.microsoft.com/office/drawing/2014/main" id="{74DB55EE-F557-B8E8-6399-2D1FF0E2D827}"/>
                </a:ext>
              </a:extLst>
            </p:cNvPr>
            <p:cNvSpPr/>
            <p:nvPr/>
          </p:nvSpPr>
          <p:spPr>
            <a:xfrm>
              <a:off x="2109573" y="60310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3" name="Oval 2242">
              <a:extLst>
                <a:ext uri="{FF2B5EF4-FFF2-40B4-BE49-F238E27FC236}">
                  <a16:creationId xmlns:a16="http://schemas.microsoft.com/office/drawing/2014/main" id="{690B91AF-AA3A-6263-51DB-C2F1A3510CF2}"/>
                </a:ext>
              </a:extLst>
            </p:cNvPr>
            <p:cNvSpPr/>
            <p:nvPr/>
          </p:nvSpPr>
          <p:spPr>
            <a:xfrm>
              <a:off x="2109573" y="61834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4" name="Oval 2243">
              <a:extLst>
                <a:ext uri="{FF2B5EF4-FFF2-40B4-BE49-F238E27FC236}">
                  <a16:creationId xmlns:a16="http://schemas.microsoft.com/office/drawing/2014/main" id="{0F05B0D9-7ED0-71F6-AD19-87569AE9AE7E}"/>
                </a:ext>
              </a:extLst>
            </p:cNvPr>
            <p:cNvSpPr/>
            <p:nvPr/>
          </p:nvSpPr>
          <p:spPr>
            <a:xfrm>
              <a:off x="1599498" y="59482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5" name="Oval 2244">
              <a:extLst>
                <a:ext uri="{FF2B5EF4-FFF2-40B4-BE49-F238E27FC236}">
                  <a16:creationId xmlns:a16="http://schemas.microsoft.com/office/drawing/2014/main" id="{56A4C34E-C1BE-DD72-61D9-0A2B0A48B9B5}"/>
                </a:ext>
              </a:extLst>
            </p:cNvPr>
            <p:cNvSpPr/>
            <p:nvPr/>
          </p:nvSpPr>
          <p:spPr>
            <a:xfrm>
              <a:off x="1599498" y="61006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6" name="Oval 2245">
              <a:extLst>
                <a:ext uri="{FF2B5EF4-FFF2-40B4-BE49-F238E27FC236}">
                  <a16:creationId xmlns:a16="http://schemas.microsoft.com/office/drawing/2014/main" id="{506EAEEC-ABD5-97BC-B9E3-564BAC7064BF}"/>
                </a:ext>
              </a:extLst>
            </p:cNvPr>
            <p:cNvSpPr/>
            <p:nvPr/>
          </p:nvSpPr>
          <p:spPr>
            <a:xfrm>
              <a:off x="1599498" y="62530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7" name="Oval 2246">
              <a:extLst>
                <a:ext uri="{FF2B5EF4-FFF2-40B4-BE49-F238E27FC236}">
                  <a16:creationId xmlns:a16="http://schemas.microsoft.com/office/drawing/2014/main" id="{18E65A56-7A4E-4AE7-C318-3C6D35595B7B}"/>
                </a:ext>
              </a:extLst>
            </p:cNvPr>
            <p:cNvSpPr/>
            <p:nvPr/>
          </p:nvSpPr>
          <p:spPr>
            <a:xfrm>
              <a:off x="1599498" y="64054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8" name="Oval 2247">
              <a:extLst>
                <a:ext uri="{FF2B5EF4-FFF2-40B4-BE49-F238E27FC236}">
                  <a16:creationId xmlns:a16="http://schemas.microsoft.com/office/drawing/2014/main" id="{854E59C2-3E85-0A89-774D-0F590B4E3E23}"/>
                </a:ext>
              </a:extLst>
            </p:cNvPr>
            <p:cNvSpPr/>
            <p:nvPr/>
          </p:nvSpPr>
          <p:spPr>
            <a:xfrm>
              <a:off x="1599498" y="5625957"/>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9" name="Oval 2248">
              <a:extLst>
                <a:ext uri="{FF2B5EF4-FFF2-40B4-BE49-F238E27FC236}">
                  <a16:creationId xmlns:a16="http://schemas.microsoft.com/office/drawing/2014/main" id="{B2F3533E-92DC-43FC-2BA3-AC15AF3665E7}"/>
                </a:ext>
              </a:extLst>
            </p:cNvPr>
            <p:cNvSpPr/>
            <p:nvPr/>
          </p:nvSpPr>
          <p:spPr>
            <a:xfrm>
              <a:off x="1599498" y="5778357"/>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0" name="Oval 2249">
              <a:extLst>
                <a:ext uri="{FF2B5EF4-FFF2-40B4-BE49-F238E27FC236}">
                  <a16:creationId xmlns:a16="http://schemas.microsoft.com/office/drawing/2014/main" id="{97D5257D-C7B6-A8EE-1918-71DB80A754ED}"/>
                </a:ext>
              </a:extLst>
            </p:cNvPr>
            <p:cNvSpPr/>
            <p:nvPr/>
          </p:nvSpPr>
          <p:spPr>
            <a:xfrm>
              <a:off x="1854201" y="60183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1" name="Oval 2250">
              <a:extLst>
                <a:ext uri="{FF2B5EF4-FFF2-40B4-BE49-F238E27FC236}">
                  <a16:creationId xmlns:a16="http://schemas.microsoft.com/office/drawing/2014/main" id="{571638D3-9696-7940-7221-6BD70657FC86}"/>
                </a:ext>
              </a:extLst>
            </p:cNvPr>
            <p:cNvSpPr/>
            <p:nvPr/>
          </p:nvSpPr>
          <p:spPr>
            <a:xfrm>
              <a:off x="1854201" y="61707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2" name="Oval 2251">
              <a:extLst>
                <a:ext uri="{FF2B5EF4-FFF2-40B4-BE49-F238E27FC236}">
                  <a16:creationId xmlns:a16="http://schemas.microsoft.com/office/drawing/2014/main" id="{4FFC795A-7B49-95ED-B708-E59FF281FD93}"/>
                </a:ext>
              </a:extLst>
            </p:cNvPr>
            <p:cNvSpPr/>
            <p:nvPr/>
          </p:nvSpPr>
          <p:spPr>
            <a:xfrm>
              <a:off x="1854201" y="63231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3" name="Oval 2252">
              <a:extLst>
                <a:ext uri="{FF2B5EF4-FFF2-40B4-BE49-F238E27FC236}">
                  <a16:creationId xmlns:a16="http://schemas.microsoft.com/office/drawing/2014/main" id="{B77BDB33-DCF7-0B3D-A131-C3B4FE68841C}"/>
                </a:ext>
              </a:extLst>
            </p:cNvPr>
            <p:cNvSpPr/>
            <p:nvPr/>
          </p:nvSpPr>
          <p:spPr>
            <a:xfrm>
              <a:off x="1854201" y="5696123"/>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4" name="Oval 2253">
              <a:extLst>
                <a:ext uri="{FF2B5EF4-FFF2-40B4-BE49-F238E27FC236}">
                  <a16:creationId xmlns:a16="http://schemas.microsoft.com/office/drawing/2014/main" id="{18D5C968-0699-3C2F-DA2D-B20C3D129AC4}"/>
                </a:ext>
              </a:extLst>
            </p:cNvPr>
            <p:cNvSpPr/>
            <p:nvPr/>
          </p:nvSpPr>
          <p:spPr>
            <a:xfrm>
              <a:off x="1854201" y="5848523"/>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55" name="Straight Connector 2254">
              <a:extLst>
                <a:ext uri="{FF2B5EF4-FFF2-40B4-BE49-F238E27FC236}">
                  <a16:creationId xmlns:a16="http://schemas.microsoft.com/office/drawing/2014/main" id="{E3D2E1B3-43FA-1FEA-B96C-0037B126653C}"/>
                </a:ext>
              </a:extLst>
            </p:cNvPr>
            <p:cNvCxnSpPr>
              <a:cxnSpLocks/>
              <a:stCxn id="2240" idx="6"/>
              <a:endCxn id="2245" idx="2"/>
            </p:cNvCxnSpPr>
            <p:nvPr/>
          </p:nvCxnSpPr>
          <p:spPr>
            <a:xfrm flipV="1">
              <a:off x="1410855" y="6159212"/>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6" name="Straight Connector 2255">
              <a:extLst>
                <a:ext uri="{FF2B5EF4-FFF2-40B4-BE49-F238E27FC236}">
                  <a16:creationId xmlns:a16="http://schemas.microsoft.com/office/drawing/2014/main" id="{843316B5-0639-FD5F-15BE-36026CECFD8B}"/>
                </a:ext>
              </a:extLst>
            </p:cNvPr>
            <p:cNvCxnSpPr>
              <a:cxnSpLocks/>
            </p:cNvCxnSpPr>
            <p:nvPr/>
          </p:nvCxnSpPr>
          <p:spPr>
            <a:xfrm flipV="1">
              <a:off x="1410854" y="6002554"/>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7" name="Straight Connector 2256">
              <a:extLst>
                <a:ext uri="{FF2B5EF4-FFF2-40B4-BE49-F238E27FC236}">
                  <a16:creationId xmlns:a16="http://schemas.microsoft.com/office/drawing/2014/main" id="{4B5B882F-B57C-57C4-AF5C-B5FAF3CC43E1}"/>
                </a:ext>
              </a:extLst>
            </p:cNvPr>
            <p:cNvCxnSpPr>
              <a:cxnSpLocks/>
            </p:cNvCxnSpPr>
            <p:nvPr/>
          </p:nvCxnSpPr>
          <p:spPr>
            <a:xfrm flipV="1">
              <a:off x="1410854" y="5845896"/>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8" name="Straight Connector 2257">
              <a:extLst>
                <a:ext uri="{FF2B5EF4-FFF2-40B4-BE49-F238E27FC236}">
                  <a16:creationId xmlns:a16="http://schemas.microsoft.com/office/drawing/2014/main" id="{42053849-605B-4A87-496E-E711342F84C1}"/>
                </a:ext>
              </a:extLst>
            </p:cNvPr>
            <p:cNvCxnSpPr>
              <a:cxnSpLocks/>
            </p:cNvCxnSpPr>
            <p:nvPr/>
          </p:nvCxnSpPr>
          <p:spPr>
            <a:xfrm flipV="1">
              <a:off x="1410854" y="5679859"/>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9" name="Straight Connector 2258">
              <a:extLst>
                <a:ext uri="{FF2B5EF4-FFF2-40B4-BE49-F238E27FC236}">
                  <a16:creationId xmlns:a16="http://schemas.microsoft.com/office/drawing/2014/main" id="{9FC2075D-5C71-944C-4CA1-8D914A2C51B4}"/>
                </a:ext>
              </a:extLst>
            </p:cNvPr>
            <p:cNvCxnSpPr>
              <a:cxnSpLocks/>
              <a:endCxn id="2249" idx="2"/>
            </p:cNvCxnSpPr>
            <p:nvPr/>
          </p:nvCxnSpPr>
          <p:spPr>
            <a:xfrm>
              <a:off x="1410854" y="581625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0" name="Straight Connector 2259">
              <a:extLst>
                <a:ext uri="{FF2B5EF4-FFF2-40B4-BE49-F238E27FC236}">
                  <a16:creationId xmlns:a16="http://schemas.microsoft.com/office/drawing/2014/main" id="{9344DA7B-E7D9-B7D7-83F4-65D71357CDBB}"/>
                </a:ext>
              </a:extLst>
            </p:cNvPr>
            <p:cNvCxnSpPr>
              <a:cxnSpLocks/>
            </p:cNvCxnSpPr>
            <p:nvPr/>
          </p:nvCxnSpPr>
          <p:spPr>
            <a:xfrm>
              <a:off x="1410853" y="597263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1" name="Straight Connector 2260">
              <a:extLst>
                <a:ext uri="{FF2B5EF4-FFF2-40B4-BE49-F238E27FC236}">
                  <a16:creationId xmlns:a16="http://schemas.microsoft.com/office/drawing/2014/main" id="{06C886BE-BB7E-32BE-9C9B-FC5D0F5A8DDF}"/>
                </a:ext>
              </a:extLst>
            </p:cNvPr>
            <p:cNvCxnSpPr>
              <a:cxnSpLocks/>
            </p:cNvCxnSpPr>
            <p:nvPr/>
          </p:nvCxnSpPr>
          <p:spPr>
            <a:xfrm>
              <a:off x="1410853" y="6138729"/>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2" name="Straight Connector 2261">
              <a:extLst>
                <a:ext uri="{FF2B5EF4-FFF2-40B4-BE49-F238E27FC236}">
                  <a16:creationId xmlns:a16="http://schemas.microsoft.com/office/drawing/2014/main" id="{21A6C134-DAE4-45FC-F6FF-42AF726AAEB3}"/>
                </a:ext>
              </a:extLst>
            </p:cNvPr>
            <p:cNvCxnSpPr>
              <a:cxnSpLocks/>
            </p:cNvCxnSpPr>
            <p:nvPr/>
          </p:nvCxnSpPr>
          <p:spPr>
            <a:xfrm>
              <a:off x="1407777" y="629286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3" name="Straight Connector 2262">
              <a:extLst>
                <a:ext uri="{FF2B5EF4-FFF2-40B4-BE49-F238E27FC236}">
                  <a16:creationId xmlns:a16="http://schemas.microsoft.com/office/drawing/2014/main" id="{F9AC1BA6-4F7C-BF29-ED83-6E68E12FE561}"/>
                </a:ext>
              </a:extLst>
            </p:cNvPr>
            <p:cNvCxnSpPr>
              <a:cxnSpLocks/>
              <a:endCxn id="2244" idx="2"/>
            </p:cNvCxnSpPr>
            <p:nvPr/>
          </p:nvCxnSpPr>
          <p:spPr>
            <a:xfrm>
              <a:off x="1407777" y="5817007"/>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4" name="Straight Connector 2263">
              <a:extLst>
                <a:ext uri="{FF2B5EF4-FFF2-40B4-BE49-F238E27FC236}">
                  <a16:creationId xmlns:a16="http://schemas.microsoft.com/office/drawing/2014/main" id="{7829456B-E851-6D7F-7DA6-40FDA7719A35}"/>
                </a:ext>
              </a:extLst>
            </p:cNvPr>
            <p:cNvCxnSpPr>
              <a:cxnSpLocks/>
            </p:cNvCxnSpPr>
            <p:nvPr/>
          </p:nvCxnSpPr>
          <p:spPr>
            <a:xfrm>
              <a:off x="1412686" y="5973600"/>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5" name="Straight Connector 2264">
              <a:extLst>
                <a:ext uri="{FF2B5EF4-FFF2-40B4-BE49-F238E27FC236}">
                  <a16:creationId xmlns:a16="http://schemas.microsoft.com/office/drawing/2014/main" id="{74497329-4F69-BE65-05B2-4BB89676B68A}"/>
                </a:ext>
              </a:extLst>
            </p:cNvPr>
            <p:cNvCxnSpPr>
              <a:cxnSpLocks/>
            </p:cNvCxnSpPr>
            <p:nvPr/>
          </p:nvCxnSpPr>
          <p:spPr>
            <a:xfrm>
              <a:off x="1408667" y="6138729"/>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6" name="Straight Connector 2265">
              <a:extLst>
                <a:ext uri="{FF2B5EF4-FFF2-40B4-BE49-F238E27FC236}">
                  <a16:creationId xmlns:a16="http://schemas.microsoft.com/office/drawing/2014/main" id="{B2F96AFA-9DA0-487D-17D3-50F037D20288}"/>
                </a:ext>
              </a:extLst>
            </p:cNvPr>
            <p:cNvCxnSpPr>
              <a:cxnSpLocks/>
              <a:endCxn id="2247" idx="2"/>
            </p:cNvCxnSpPr>
            <p:nvPr/>
          </p:nvCxnSpPr>
          <p:spPr>
            <a:xfrm>
              <a:off x="1412685" y="6295147"/>
              <a:ext cx="186813" cy="16886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7" name="Straight Connector 2266">
              <a:extLst>
                <a:ext uri="{FF2B5EF4-FFF2-40B4-BE49-F238E27FC236}">
                  <a16:creationId xmlns:a16="http://schemas.microsoft.com/office/drawing/2014/main" id="{E5C8B011-0A8D-515B-810A-3DA9E0FD5276}"/>
                </a:ext>
              </a:extLst>
            </p:cNvPr>
            <p:cNvCxnSpPr>
              <a:cxnSpLocks/>
              <a:endCxn id="2245" idx="2"/>
            </p:cNvCxnSpPr>
            <p:nvPr/>
          </p:nvCxnSpPr>
          <p:spPr>
            <a:xfrm>
              <a:off x="1412685" y="5821200"/>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8" name="Straight Connector 2267">
              <a:extLst>
                <a:ext uri="{FF2B5EF4-FFF2-40B4-BE49-F238E27FC236}">
                  <a16:creationId xmlns:a16="http://schemas.microsoft.com/office/drawing/2014/main" id="{8938C0A5-A85A-D36B-58D6-D317802046E5}"/>
                </a:ext>
              </a:extLst>
            </p:cNvPr>
            <p:cNvCxnSpPr>
              <a:cxnSpLocks/>
            </p:cNvCxnSpPr>
            <p:nvPr/>
          </p:nvCxnSpPr>
          <p:spPr>
            <a:xfrm>
              <a:off x="1407776" y="5964544"/>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9" name="Straight Connector 2268">
              <a:extLst>
                <a:ext uri="{FF2B5EF4-FFF2-40B4-BE49-F238E27FC236}">
                  <a16:creationId xmlns:a16="http://schemas.microsoft.com/office/drawing/2014/main" id="{008C62A6-6295-08B4-D840-A530FB1E3BDC}"/>
                </a:ext>
              </a:extLst>
            </p:cNvPr>
            <p:cNvCxnSpPr>
              <a:cxnSpLocks/>
            </p:cNvCxnSpPr>
            <p:nvPr/>
          </p:nvCxnSpPr>
          <p:spPr>
            <a:xfrm>
              <a:off x="1407776" y="6131048"/>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0" name="Straight Connector 2269">
              <a:extLst>
                <a:ext uri="{FF2B5EF4-FFF2-40B4-BE49-F238E27FC236}">
                  <a16:creationId xmlns:a16="http://schemas.microsoft.com/office/drawing/2014/main" id="{28C0A0D4-002E-093A-E44C-6E5E5CC4BED6}"/>
                </a:ext>
              </a:extLst>
            </p:cNvPr>
            <p:cNvCxnSpPr>
              <a:cxnSpLocks/>
              <a:endCxn id="2246" idx="2"/>
            </p:cNvCxnSpPr>
            <p:nvPr/>
          </p:nvCxnSpPr>
          <p:spPr>
            <a:xfrm>
              <a:off x="1422503" y="5835840"/>
              <a:ext cx="176995" cy="47577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1" name="Straight Connector 2270">
              <a:extLst>
                <a:ext uri="{FF2B5EF4-FFF2-40B4-BE49-F238E27FC236}">
                  <a16:creationId xmlns:a16="http://schemas.microsoft.com/office/drawing/2014/main" id="{98CD1102-CEEA-9264-AE19-9A94B88CE5F1}"/>
                </a:ext>
              </a:extLst>
            </p:cNvPr>
            <p:cNvCxnSpPr>
              <a:cxnSpLocks/>
            </p:cNvCxnSpPr>
            <p:nvPr/>
          </p:nvCxnSpPr>
          <p:spPr>
            <a:xfrm>
              <a:off x="1417594" y="5982788"/>
              <a:ext cx="176995" cy="47577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2" name="Straight Connector 2271">
              <a:extLst>
                <a:ext uri="{FF2B5EF4-FFF2-40B4-BE49-F238E27FC236}">
                  <a16:creationId xmlns:a16="http://schemas.microsoft.com/office/drawing/2014/main" id="{BC253BDD-C833-F692-6035-ADCA2253A65B}"/>
                </a:ext>
              </a:extLst>
            </p:cNvPr>
            <p:cNvCxnSpPr>
              <a:cxnSpLocks/>
              <a:endCxn id="2244" idx="2"/>
            </p:cNvCxnSpPr>
            <p:nvPr/>
          </p:nvCxnSpPr>
          <p:spPr>
            <a:xfrm flipV="1">
              <a:off x="1401037" y="6006812"/>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3" name="Straight Connector 2272">
              <a:extLst>
                <a:ext uri="{FF2B5EF4-FFF2-40B4-BE49-F238E27FC236}">
                  <a16:creationId xmlns:a16="http://schemas.microsoft.com/office/drawing/2014/main" id="{1EEA2C77-47A0-45B7-F205-0120D1EE4FF3}"/>
                </a:ext>
              </a:extLst>
            </p:cNvPr>
            <p:cNvCxnSpPr>
              <a:cxnSpLocks/>
            </p:cNvCxnSpPr>
            <p:nvPr/>
          </p:nvCxnSpPr>
          <p:spPr>
            <a:xfrm flipV="1">
              <a:off x="1413136" y="5835408"/>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4" name="Straight Connector 2273">
              <a:extLst>
                <a:ext uri="{FF2B5EF4-FFF2-40B4-BE49-F238E27FC236}">
                  <a16:creationId xmlns:a16="http://schemas.microsoft.com/office/drawing/2014/main" id="{95C7F4D0-F95C-C66C-AAB4-3F8ACEEE8B5D}"/>
                </a:ext>
              </a:extLst>
            </p:cNvPr>
            <p:cNvCxnSpPr>
              <a:cxnSpLocks/>
            </p:cNvCxnSpPr>
            <p:nvPr/>
          </p:nvCxnSpPr>
          <p:spPr>
            <a:xfrm flipV="1">
              <a:off x="1410558" y="5679629"/>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5" name="Straight Connector 2274">
              <a:extLst>
                <a:ext uri="{FF2B5EF4-FFF2-40B4-BE49-F238E27FC236}">
                  <a16:creationId xmlns:a16="http://schemas.microsoft.com/office/drawing/2014/main" id="{849723D9-FF83-E8D4-8E4D-BBA75B8CB0FA}"/>
                </a:ext>
              </a:extLst>
            </p:cNvPr>
            <p:cNvCxnSpPr>
              <a:cxnSpLocks/>
              <a:endCxn id="2248" idx="2"/>
            </p:cNvCxnSpPr>
            <p:nvPr/>
          </p:nvCxnSpPr>
          <p:spPr>
            <a:xfrm flipV="1">
              <a:off x="1411150" y="5684551"/>
              <a:ext cx="188348" cy="60503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6" name="Straight Connector 2275">
              <a:extLst>
                <a:ext uri="{FF2B5EF4-FFF2-40B4-BE49-F238E27FC236}">
                  <a16:creationId xmlns:a16="http://schemas.microsoft.com/office/drawing/2014/main" id="{A453CEEE-C2FD-A032-D9D5-E5902BA973A1}"/>
                </a:ext>
              </a:extLst>
            </p:cNvPr>
            <p:cNvCxnSpPr>
              <a:cxnSpLocks/>
              <a:endCxn id="2253" idx="2"/>
            </p:cNvCxnSpPr>
            <p:nvPr/>
          </p:nvCxnSpPr>
          <p:spPr>
            <a:xfrm>
              <a:off x="1710335" y="5675484"/>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7" name="Straight Connector 2276">
              <a:extLst>
                <a:ext uri="{FF2B5EF4-FFF2-40B4-BE49-F238E27FC236}">
                  <a16:creationId xmlns:a16="http://schemas.microsoft.com/office/drawing/2014/main" id="{D90AE50C-FB1B-9A94-B515-2E535662CC00}"/>
                </a:ext>
              </a:extLst>
            </p:cNvPr>
            <p:cNvCxnSpPr>
              <a:cxnSpLocks/>
              <a:endCxn id="2254" idx="2"/>
            </p:cNvCxnSpPr>
            <p:nvPr/>
          </p:nvCxnSpPr>
          <p:spPr>
            <a:xfrm>
              <a:off x="1710334" y="5675484"/>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8" name="Straight Connector 2277">
              <a:extLst>
                <a:ext uri="{FF2B5EF4-FFF2-40B4-BE49-F238E27FC236}">
                  <a16:creationId xmlns:a16="http://schemas.microsoft.com/office/drawing/2014/main" id="{2415CC3C-6B3E-ECD6-9BF5-EAB10A77717A}"/>
                </a:ext>
              </a:extLst>
            </p:cNvPr>
            <p:cNvCxnSpPr>
              <a:cxnSpLocks/>
              <a:endCxn id="2250" idx="2"/>
            </p:cNvCxnSpPr>
            <p:nvPr/>
          </p:nvCxnSpPr>
          <p:spPr>
            <a:xfrm>
              <a:off x="1710333" y="5676812"/>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9" name="Straight Connector 2278">
              <a:extLst>
                <a:ext uri="{FF2B5EF4-FFF2-40B4-BE49-F238E27FC236}">
                  <a16:creationId xmlns:a16="http://schemas.microsoft.com/office/drawing/2014/main" id="{796B76EF-64E3-C294-7F0C-D2AF76D8931D}"/>
                </a:ext>
              </a:extLst>
            </p:cNvPr>
            <p:cNvCxnSpPr>
              <a:cxnSpLocks/>
              <a:stCxn id="2248" idx="6"/>
            </p:cNvCxnSpPr>
            <p:nvPr/>
          </p:nvCxnSpPr>
          <p:spPr>
            <a:xfrm>
              <a:off x="1710335" y="5684551"/>
              <a:ext cx="148777" cy="54183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0" name="Straight Connector 2279">
              <a:extLst>
                <a:ext uri="{FF2B5EF4-FFF2-40B4-BE49-F238E27FC236}">
                  <a16:creationId xmlns:a16="http://schemas.microsoft.com/office/drawing/2014/main" id="{616FFF93-7E6B-6FD0-A97E-0C53EDA2134A}"/>
                </a:ext>
              </a:extLst>
            </p:cNvPr>
            <p:cNvCxnSpPr>
              <a:cxnSpLocks/>
              <a:endCxn id="2252" idx="2"/>
            </p:cNvCxnSpPr>
            <p:nvPr/>
          </p:nvCxnSpPr>
          <p:spPr>
            <a:xfrm flipV="1">
              <a:off x="1710334" y="6381778"/>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1" name="Straight Connector 2280">
              <a:extLst>
                <a:ext uri="{FF2B5EF4-FFF2-40B4-BE49-F238E27FC236}">
                  <a16:creationId xmlns:a16="http://schemas.microsoft.com/office/drawing/2014/main" id="{C08FCD9F-0453-27E9-F075-572F1026F6F0}"/>
                </a:ext>
              </a:extLst>
            </p:cNvPr>
            <p:cNvCxnSpPr>
              <a:cxnSpLocks/>
              <a:endCxn id="2251" idx="2"/>
            </p:cNvCxnSpPr>
            <p:nvPr/>
          </p:nvCxnSpPr>
          <p:spPr>
            <a:xfrm flipV="1">
              <a:off x="1715110" y="6229378"/>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2" name="Straight Connector 2281">
              <a:extLst>
                <a:ext uri="{FF2B5EF4-FFF2-40B4-BE49-F238E27FC236}">
                  <a16:creationId xmlns:a16="http://schemas.microsoft.com/office/drawing/2014/main" id="{0D1CA4F7-A5CA-F0B7-8CDD-C392B2ECF9B7}"/>
                </a:ext>
              </a:extLst>
            </p:cNvPr>
            <p:cNvCxnSpPr>
              <a:cxnSpLocks/>
              <a:stCxn id="2247" idx="6"/>
            </p:cNvCxnSpPr>
            <p:nvPr/>
          </p:nvCxnSpPr>
          <p:spPr>
            <a:xfrm flipV="1">
              <a:off x="1710335" y="6072995"/>
              <a:ext cx="143171" cy="3910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3" name="Straight Connector 2282">
              <a:extLst>
                <a:ext uri="{FF2B5EF4-FFF2-40B4-BE49-F238E27FC236}">
                  <a16:creationId xmlns:a16="http://schemas.microsoft.com/office/drawing/2014/main" id="{38BE85C2-9BBF-AEF0-4833-E593103D80B9}"/>
                </a:ext>
              </a:extLst>
            </p:cNvPr>
            <p:cNvCxnSpPr>
              <a:cxnSpLocks/>
              <a:stCxn id="2247" idx="6"/>
            </p:cNvCxnSpPr>
            <p:nvPr/>
          </p:nvCxnSpPr>
          <p:spPr>
            <a:xfrm flipV="1">
              <a:off x="1710335" y="5907822"/>
              <a:ext cx="141458" cy="55619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4" name="Straight Connector 2283">
              <a:extLst>
                <a:ext uri="{FF2B5EF4-FFF2-40B4-BE49-F238E27FC236}">
                  <a16:creationId xmlns:a16="http://schemas.microsoft.com/office/drawing/2014/main" id="{A82F9BCB-5EAC-87A1-38E1-DBC069E9836A}"/>
                </a:ext>
              </a:extLst>
            </p:cNvPr>
            <p:cNvCxnSpPr>
              <a:cxnSpLocks/>
            </p:cNvCxnSpPr>
            <p:nvPr/>
          </p:nvCxnSpPr>
          <p:spPr>
            <a:xfrm>
              <a:off x="1711017" y="5832519"/>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5" name="Straight Connector 2284">
              <a:extLst>
                <a:ext uri="{FF2B5EF4-FFF2-40B4-BE49-F238E27FC236}">
                  <a16:creationId xmlns:a16="http://schemas.microsoft.com/office/drawing/2014/main" id="{B99EDF0E-0D6A-FCC2-F207-7D8A259476F0}"/>
                </a:ext>
              </a:extLst>
            </p:cNvPr>
            <p:cNvCxnSpPr>
              <a:cxnSpLocks/>
            </p:cNvCxnSpPr>
            <p:nvPr/>
          </p:nvCxnSpPr>
          <p:spPr>
            <a:xfrm>
              <a:off x="1711016" y="5832519"/>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6" name="Straight Connector 2285">
              <a:extLst>
                <a:ext uri="{FF2B5EF4-FFF2-40B4-BE49-F238E27FC236}">
                  <a16:creationId xmlns:a16="http://schemas.microsoft.com/office/drawing/2014/main" id="{C60CB18A-CDF3-70A7-3748-352175B5DE31}"/>
                </a:ext>
              </a:extLst>
            </p:cNvPr>
            <p:cNvCxnSpPr>
              <a:cxnSpLocks/>
            </p:cNvCxnSpPr>
            <p:nvPr/>
          </p:nvCxnSpPr>
          <p:spPr>
            <a:xfrm>
              <a:off x="1711015" y="5833847"/>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7" name="Straight Connector 2286">
              <a:extLst>
                <a:ext uri="{FF2B5EF4-FFF2-40B4-BE49-F238E27FC236}">
                  <a16:creationId xmlns:a16="http://schemas.microsoft.com/office/drawing/2014/main" id="{52B6C339-885B-CC31-21F0-7FADEE1F1787}"/>
                </a:ext>
              </a:extLst>
            </p:cNvPr>
            <p:cNvCxnSpPr>
              <a:cxnSpLocks/>
            </p:cNvCxnSpPr>
            <p:nvPr/>
          </p:nvCxnSpPr>
          <p:spPr>
            <a:xfrm>
              <a:off x="1711017" y="5841586"/>
              <a:ext cx="148777" cy="54183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8" name="Straight Connector 2287">
              <a:extLst>
                <a:ext uri="{FF2B5EF4-FFF2-40B4-BE49-F238E27FC236}">
                  <a16:creationId xmlns:a16="http://schemas.microsoft.com/office/drawing/2014/main" id="{60D9A648-5F0D-6BFF-8700-570D869D87E6}"/>
                </a:ext>
              </a:extLst>
            </p:cNvPr>
            <p:cNvCxnSpPr>
              <a:cxnSpLocks/>
            </p:cNvCxnSpPr>
            <p:nvPr/>
          </p:nvCxnSpPr>
          <p:spPr>
            <a:xfrm>
              <a:off x="1708619" y="5993641"/>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9" name="Straight Connector 2288">
              <a:extLst>
                <a:ext uri="{FF2B5EF4-FFF2-40B4-BE49-F238E27FC236}">
                  <a16:creationId xmlns:a16="http://schemas.microsoft.com/office/drawing/2014/main" id="{A9758CC0-48D7-97B0-2576-DA65B83652D9}"/>
                </a:ext>
              </a:extLst>
            </p:cNvPr>
            <p:cNvCxnSpPr>
              <a:cxnSpLocks/>
            </p:cNvCxnSpPr>
            <p:nvPr/>
          </p:nvCxnSpPr>
          <p:spPr>
            <a:xfrm>
              <a:off x="1708618" y="5993641"/>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0" name="Straight Connector 2289">
              <a:extLst>
                <a:ext uri="{FF2B5EF4-FFF2-40B4-BE49-F238E27FC236}">
                  <a16:creationId xmlns:a16="http://schemas.microsoft.com/office/drawing/2014/main" id="{20547FC2-8561-969E-F6E4-E541EE5B6461}"/>
                </a:ext>
              </a:extLst>
            </p:cNvPr>
            <p:cNvCxnSpPr>
              <a:cxnSpLocks/>
            </p:cNvCxnSpPr>
            <p:nvPr/>
          </p:nvCxnSpPr>
          <p:spPr>
            <a:xfrm>
              <a:off x="1708617" y="5994969"/>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1" name="Straight Connector 2290">
              <a:extLst>
                <a:ext uri="{FF2B5EF4-FFF2-40B4-BE49-F238E27FC236}">
                  <a16:creationId xmlns:a16="http://schemas.microsoft.com/office/drawing/2014/main" id="{6952F58C-7266-FADE-7EE1-99E1FBAD979B}"/>
                </a:ext>
              </a:extLst>
            </p:cNvPr>
            <p:cNvCxnSpPr>
              <a:cxnSpLocks/>
            </p:cNvCxnSpPr>
            <p:nvPr/>
          </p:nvCxnSpPr>
          <p:spPr>
            <a:xfrm>
              <a:off x="1713412" y="6157950"/>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2" name="Straight Connector 2291">
              <a:extLst>
                <a:ext uri="{FF2B5EF4-FFF2-40B4-BE49-F238E27FC236}">
                  <a16:creationId xmlns:a16="http://schemas.microsoft.com/office/drawing/2014/main" id="{596B013F-1753-3DD4-700A-0B10344318E4}"/>
                </a:ext>
              </a:extLst>
            </p:cNvPr>
            <p:cNvCxnSpPr>
              <a:cxnSpLocks/>
            </p:cNvCxnSpPr>
            <p:nvPr/>
          </p:nvCxnSpPr>
          <p:spPr>
            <a:xfrm>
              <a:off x="1713411" y="6157950"/>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3" name="Straight Connector 2292">
              <a:extLst>
                <a:ext uri="{FF2B5EF4-FFF2-40B4-BE49-F238E27FC236}">
                  <a16:creationId xmlns:a16="http://schemas.microsoft.com/office/drawing/2014/main" id="{617BB877-07CF-7010-BCED-C0F551FE8334}"/>
                </a:ext>
              </a:extLst>
            </p:cNvPr>
            <p:cNvCxnSpPr>
              <a:cxnSpLocks/>
            </p:cNvCxnSpPr>
            <p:nvPr/>
          </p:nvCxnSpPr>
          <p:spPr>
            <a:xfrm>
              <a:off x="1707927" y="6294708"/>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4" name="Straight Connector 2293">
              <a:extLst>
                <a:ext uri="{FF2B5EF4-FFF2-40B4-BE49-F238E27FC236}">
                  <a16:creationId xmlns:a16="http://schemas.microsoft.com/office/drawing/2014/main" id="{B4105DA0-24DC-C0AD-D36F-405CC3F0C5CE}"/>
                </a:ext>
              </a:extLst>
            </p:cNvPr>
            <p:cNvCxnSpPr>
              <a:cxnSpLocks/>
            </p:cNvCxnSpPr>
            <p:nvPr/>
          </p:nvCxnSpPr>
          <p:spPr>
            <a:xfrm flipV="1">
              <a:off x="1709298" y="6213867"/>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5" name="Straight Connector 2294">
              <a:extLst>
                <a:ext uri="{FF2B5EF4-FFF2-40B4-BE49-F238E27FC236}">
                  <a16:creationId xmlns:a16="http://schemas.microsoft.com/office/drawing/2014/main" id="{B9B76AE6-BF10-D7A0-4A91-3A2A4F3BE90F}"/>
                </a:ext>
              </a:extLst>
            </p:cNvPr>
            <p:cNvCxnSpPr>
              <a:cxnSpLocks/>
            </p:cNvCxnSpPr>
            <p:nvPr/>
          </p:nvCxnSpPr>
          <p:spPr>
            <a:xfrm flipV="1">
              <a:off x="1714074" y="6061467"/>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6" name="Straight Connector 2295">
              <a:extLst>
                <a:ext uri="{FF2B5EF4-FFF2-40B4-BE49-F238E27FC236}">
                  <a16:creationId xmlns:a16="http://schemas.microsoft.com/office/drawing/2014/main" id="{0ECCE6CD-8639-A926-8332-AD9F701CD9CB}"/>
                </a:ext>
              </a:extLst>
            </p:cNvPr>
            <p:cNvCxnSpPr>
              <a:cxnSpLocks/>
            </p:cNvCxnSpPr>
            <p:nvPr/>
          </p:nvCxnSpPr>
          <p:spPr>
            <a:xfrm flipV="1">
              <a:off x="1709299" y="5905084"/>
              <a:ext cx="143171" cy="3910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7" name="Straight Connector 2296">
              <a:extLst>
                <a:ext uri="{FF2B5EF4-FFF2-40B4-BE49-F238E27FC236}">
                  <a16:creationId xmlns:a16="http://schemas.microsoft.com/office/drawing/2014/main" id="{00976D1A-FF3B-D4D3-A36D-0E0E7F9993DB}"/>
                </a:ext>
              </a:extLst>
            </p:cNvPr>
            <p:cNvCxnSpPr>
              <a:cxnSpLocks/>
            </p:cNvCxnSpPr>
            <p:nvPr/>
          </p:nvCxnSpPr>
          <p:spPr>
            <a:xfrm flipV="1">
              <a:off x="1709299" y="5739911"/>
              <a:ext cx="141458" cy="55619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8" name="Straight Connector 2297">
              <a:extLst>
                <a:ext uri="{FF2B5EF4-FFF2-40B4-BE49-F238E27FC236}">
                  <a16:creationId xmlns:a16="http://schemas.microsoft.com/office/drawing/2014/main" id="{6941CA4D-B195-43BA-CAC4-8B6B1C6E09A3}"/>
                </a:ext>
              </a:extLst>
            </p:cNvPr>
            <p:cNvCxnSpPr>
              <a:cxnSpLocks/>
            </p:cNvCxnSpPr>
            <p:nvPr/>
          </p:nvCxnSpPr>
          <p:spPr>
            <a:xfrm flipV="1">
              <a:off x="1716480" y="6076647"/>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9" name="Straight Connector 2298">
              <a:extLst>
                <a:ext uri="{FF2B5EF4-FFF2-40B4-BE49-F238E27FC236}">
                  <a16:creationId xmlns:a16="http://schemas.microsoft.com/office/drawing/2014/main" id="{4390A533-F252-8480-1A86-3378EF34F811}"/>
                </a:ext>
              </a:extLst>
            </p:cNvPr>
            <p:cNvCxnSpPr>
              <a:cxnSpLocks/>
            </p:cNvCxnSpPr>
            <p:nvPr/>
          </p:nvCxnSpPr>
          <p:spPr>
            <a:xfrm flipV="1">
              <a:off x="1708970" y="5913739"/>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0" name="Straight Connector 2299">
              <a:extLst>
                <a:ext uri="{FF2B5EF4-FFF2-40B4-BE49-F238E27FC236}">
                  <a16:creationId xmlns:a16="http://schemas.microsoft.com/office/drawing/2014/main" id="{43A34866-DC96-6324-4C6F-BD93C9F2C6D3}"/>
                </a:ext>
              </a:extLst>
            </p:cNvPr>
            <p:cNvCxnSpPr>
              <a:cxnSpLocks/>
            </p:cNvCxnSpPr>
            <p:nvPr/>
          </p:nvCxnSpPr>
          <p:spPr>
            <a:xfrm flipV="1">
              <a:off x="1713746" y="5761339"/>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1" name="Straight Connector 2300">
              <a:extLst>
                <a:ext uri="{FF2B5EF4-FFF2-40B4-BE49-F238E27FC236}">
                  <a16:creationId xmlns:a16="http://schemas.microsoft.com/office/drawing/2014/main" id="{4422B75B-7366-09B4-19F4-0E1DCE6A5BAE}"/>
                </a:ext>
              </a:extLst>
            </p:cNvPr>
            <p:cNvCxnSpPr>
              <a:cxnSpLocks/>
            </p:cNvCxnSpPr>
            <p:nvPr/>
          </p:nvCxnSpPr>
          <p:spPr>
            <a:xfrm flipV="1">
              <a:off x="1716375" y="5749376"/>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2" name="Straight Connector 2301">
              <a:extLst>
                <a:ext uri="{FF2B5EF4-FFF2-40B4-BE49-F238E27FC236}">
                  <a16:creationId xmlns:a16="http://schemas.microsoft.com/office/drawing/2014/main" id="{1F9E6707-9968-DCD3-0393-DA3DEEAAE944}"/>
                </a:ext>
              </a:extLst>
            </p:cNvPr>
            <p:cNvCxnSpPr>
              <a:cxnSpLocks/>
              <a:endCxn id="2243" idx="2"/>
            </p:cNvCxnSpPr>
            <p:nvPr/>
          </p:nvCxnSpPr>
          <p:spPr>
            <a:xfrm flipV="1">
              <a:off x="1965707" y="6242051"/>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3" name="Straight Connector 2302">
              <a:extLst>
                <a:ext uri="{FF2B5EF4-FFF2-40B4-BE49-F238E27FC236}">
                  <a16:creationId xmlns:a16="http://schemas.microsoft.com/office/drawing/2014/main" id="{0118CA39-E5B2-A800-6F5F-B7815470D0C6}"/>
                </a:ext>
              </a:extLst>
            </p:cNvPr>
            <p:cNvCxnSpPr>
              <a:cxnSpLocks/>
              <a:endCxn id="2242" idx="2"/>
            </p:cNvCxnSpPr>
            <p:nvPr/>
          </p:nvCxnSpPr>
          <p:spPr>
            <a:xfrm flipV="1">
              <a:off x="1970483" y="6089651"/>
              <a:ext cx="139090" cy="2704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4" name="Straight Connector 2303">
              <a:extLst>
                <a:ext uri="{FF2B5EF4-FFF2-40B4-BE49-F238E27FC236}">
                  <a16:creationId xmlns:a16="http://schemas.microsoft.com/office/drawing/2014/main" id="{69FBB404-7205-34F5-F760-A09DB75733BE}"/>
                </a:ext>
              </a:extLst>
            </p:cNvPr>
            <p:cNvCxnSpPr>
              <a:cxnSpLocks/>
              <a:endCxn id="2241" idx="2"/>
            </p:cNvCxnSpPr>
            <p:nvPr/>
          </p:nvCxnSpPr>
          <p:spPr>
            <a:xfrm flipV="1">
              <a:off x="1965708" y="5937251"/>
              <a:ext cx="143865" cy="4290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5" name="Straight Connector 2304">
              <a:extLst>
                <a:ext uri="{FF2B5EF4-FFF2-40B4-BE49-F238E27FC236}">
                  <a16:creationId xmlns:a16="http://schemas.microsoft.com/office/drawing/2014/main" id="{E59DDCBB-59C9-FAB6-D223-EF9A8CD9BE01}"/>
                </a:ext>
              </a:extLst>
            </p:cNvPr>
            <p:cNvCxnSpPr>
              <a:cxnSpLocks/>
              <a:stCxn id="2241" idx="2"/>
              <a:endCxn id="2253" idx="6"/>
            </p:cNvCxnSpPr>
            <p:nvPr/>
          </p:nvCxnSpPr>
          <p:spPr>
            <a:xfrm flipH="1" flipV="1">
              <a:off x="1965038" y="5754717"/>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6" name="Straight Connector 2305">
              <a:extLst>
                <a:ext uri="{FF2B5EF4-FFF2-40B4-BE49-F238E27FC236}">
                  <a16:creationId xmlns:a16="http://schemas.microsoft.com/office/drawing/2014/main" id="{1E4DE87E-AD10-4C1A-AF3C-BDC43ED5F92A}"/>
                </a:ext>
              </a:extLst>
            </p:cNvPr>
            <p:cNvCxnSpPr>
              <a:cxnSpLocks/>
              <a:stCxn id="2242" idx="2"/>
            </p:cNvCxnSpPr>
            <p:nvPr/>
          </p:nvCxnSpPr>
          <p:spPr>
            <a:xfrm flipH="1" flipV="1">
              <a:off x="1969650" y="5759650"/>
              <a:ext cx="139923" cy="33000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7" name="Straight Connector 2306">
              <a:extLst>
                <a:ext uri="{FF2B5EF4-FFF2-40B4-BE49-F238E27FC236}">
                  <a16:creationId xmlns:a16="http://schemas.microsoft.com/office/drawing/2014/main" id="{ABCC6C6D-37F4-38AE-0668-1B71BE49E311}"/>
                </a:ext>
              </a:extLst>
            </p:cNvPr>
            <p:cNvCxnSpPr>
              <a:cxnSpLocks/>
              <a:endCxn id="2253" idx="6"/>
            </p:cNvCxnSpPr>
            <p:nvPr/>
          </p:nvCxnSpPr>
          <p:spPr>
            <a:xfrm flipH="1" flipV="1">
              <a:off x="1965038" y="5754717"/>
              <a:ext cx="143865" cy="48902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8" name="Straight Connector 2307">
              <a:extLst>
                <a:ext uri="{FF2B5EF4-FFF2-40B4-BE49-F238E27FC236}">
                  <a16:creationId xmlns:a16="http://schemas.microsoft.com/office/drawing/2014/main" id="{C721A0A0-9A7E-5096-4603-58DD9B0B4953}"/>
                </a:ext>
              </a:extLst>
            </p:cNvPr>
            <p:cNvCxnSpPr>
              <a:cxnSpLocks/>
            </p:cNvCxnSpPr>
            <p:nvPr/>
          </p:nvCxnSpPr>
          <p:spPr>
            <a:xfrm flipH="1" flipV="1">
              <a:off x="1970088" y="5902251"/>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9" name="Straight Connector 2308">
              <a:extLst>
                <a:ext uri="{FF2B5EF4-FFF2-40B4-BE49-F238E27FC236}">
                  <a16:creationId xmlns:a16="http://schemas.microsoft.com/office/drawing/2014/main" id="{E3A39B54-C6F8-F224-302C-DD6C494CD804}"/>
                </a:ext>
              </a:extLst>
            </p:cNvPr>
            <p:cNvCxnSpPr>
              <a:cxnSpLocks/>
            </p:cNvCxnSpPr>
            <p:nvPr/>
          </p:nvCxnSpPr>
          <p:spPr>
            <a:xfrm flipH="1" flipV="1">
              <a:off x="1974700" y="5907184"/>
              <a:ext cx="139923" cy="33000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0" name="Straight Connector 2309">
              <a:extLst>
                <a:ext uri="{FF2B5EF4-FFF2-40B4-BE49-F238E27FC236}">
                  <a16:creationId xmlns:a16="http://schemas.microsoft.com/office/drawing/2014/main" id="{302A6E6D-5BED-D463-B288-3712653FE4BC}"/>
                </a:ext>
              </a:extLst>
            </p:cNvPr>
            <p:cNvCxnSpPr>
              <a:cxnSpLocks/>
            </p:cNvCxnSpPr>
            <p:nvPr/>
          </p:nvCxnSpPr>
          <p:spPr>
            <a:xfrm flipH="1" flipV="1">
              <a:off x="1969418" y="6070647"/>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1" name="Straight Connector 2310">
              <a:extLst>
                <a:ext uri="{FF2B5EF4-FFF2-40B4-BE49-F238E27FC236}">
                  <a16:creationId xmlns:a16="http://schemas.microsoft.com/office/drawing/2014/main" id="{8A3E421C-EEA3-4D4D-39A1-917DAE734652}"/>
                </a:ext>
              </a:extLst>
            </p:cNvPr>
            <p:cNvCxnSpPr>
              <a:cxnSpLocks/>
            </p:cNvCxnSpPr>
            <p:nvPr/>
          </p:nvCxnSpPr>
          <p:spPr>
            <a:xfrm flipV="1">
              <a:off x="1966282" y="6093878"/>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2" name="Straight Connector 2311">
              <a:extLst>
                <a:ext uri="{FF2B5EF4-FFF2-40B4-BE49-F238E27FC236}">
                  <a16:creationId xmlns:a16="http://schemas.microsoft.com/office/drawing/2014/main" id="{6F6F9D50-6D81-3C5F-E66B-AD723FB1347A}"/>
                </a:ext>
              </a:extLst>
            </p:cNvPr>
            <p:cNvCxnSpPr>
              <a:cxnSpLocks/>
            </p:cNvCxnSpPr>
            <p:nvPr/>
          </p:nvCxnSpPr>
          <p:spPr>
            <a:xfrm flipV="1">
              <a:off x="1971058" y="5941478"/>
              <a:ext cx="139090" cy="2704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3" name="Straight Connector 2312">
              <a:extLst>
                <a:ext uri="{FF2B5EF4-FFF2-40B4-BE49-F238E27FC236}">
                  <a16:creationId xmlns:a16="http://schemas.microsoft.com/office/drawing/2014/main" id="{417148F1-081A-9F99-B754-DE7C5C8DC1AF}"/>
                </a:ext>
              </a:extLst>
            </p:cNvPr>
            <p:cNvCxnSpPr>
              <a:cxnSpLocks/>
            </p:cNvCxnSpPr>
            <p:nvPr/>
          </p:nvCxnSpPr>
          <p:spPr>
            <a:xfrm flipV="1">
              <a:off x="1963462" y="5948616"/>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14" name="Group 2313">
            <a:extLst>
              <a:ext uri="{FF2B5EF4-FFF2-40B4-BE49-F238E27FC236}">
                <a16:creationId xmlns:a16="http://schemas.microsoft.com/office/drawing/2014/main" id="{CA44645F-D7E8-5E2F-3432-0EA98CC3F3FF}"/>
              </a:ext>
            </a:extLst>
          </p:cNvPr>
          <p:cNvGrpSpPr/>
          <p:nvPr/>
        </p:nvGrpSpPr>
        <p:grpSpPr>
          <a:xfrm rot="5400000">
            <a:off x="6293049" y="3343452"/>
            <a:ext cx="244077" cy="237781"/>
            <a:chOff x="1300018" y="5625957"/>
            <a:chExt cx="920392" cy="896648"/>
          </a:xfrm>
        </p:grpSpPr>
        <p:sp>
          <p:nvSpPr>
            <p:cNvPr id="2315" name="Oval 2314">
              <a:extLst>
                <a:ext uri="{FF2B5EF4-FFF2-40B4-BE49-F238E27FC236}">
                  <a16:creationId xmlns:a16="http://schemas.microsoft.com/office/drawing/2014/main" id="{D6847103-B1B0-B201-6854-020F4A700BE9}"/>
                </a:ext>
              </a:extLst>
            </p:cNvPr>
            <p:cNvSpPr/>
            <p:nvPr/>
          </p:nvSpPr>
          <p:spPr>
            <a:xfrm>
              <a:off x="1300018" y="57756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7" name="Oval 2316">
              <a:extLst>
                <a:ext uri="{FF2B5EF4-FFF2-40B4-BE49-F238E27FC236}">
                  <a16:creationId xmlns:a16="http://schemas.microsoft.com/office/drawing/2014/main" id="{27A363A3-8665-C800-0B86-F2DD4D28B6D7}"/>
                </a:ext>
              </a:extLst>
            </p:cNvPr>
            <p:cNvSpPr/>
            <p:nvPr/>
          </p:nvSpPr>
          <p:spPr>
            <a:xfrm>
              <a:off x="1300018" y="59280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8" name="Oval 2317">
              <a:extLst>
                <a:ext uri="{FF2B5EF4-FFF2-40B4-BE49-F238E27FC236}">
                  <a16:creationId xmlns:a16="http://schemas.microsoft.com/office/drawing/2014/main" id="{EF8EA6CD-9AF5-534C-0BE9-5CB130322D22}"/>
                </a:ext>
              </a:extLst>
            </p:cNvPr>
            <p:cNvSpPr/>
            <p:nvPr/>
          </p:nvSpPr>
          <p:spPr>
            <a:xfrm>
              <a:off x="1300018" y="60804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2" name="Oval 2321">
              <a:extLst>
                <a:ext uri="{FF2B5EF4-FFF2-40B4-BE49-F238E27FC236}">
                  <a16:creationId xmlns:a16="http://schemas.microsoft.com/office/drawing/2014/main" id="{CDBCF8EE-537C-FD30-729A-8E9711C2FAA7}"/>
                </a:ext>
              </a:extLst>
            </p:cNvPr>
            <p:cNvSpPr/>
            <p:nvPr/>
          </p:nvSpPr>
          <p:spPr>
            <a:xfrm>
              <a:off x="1300018" y="62328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3" name="Oval 2322">
              <a:extLst>
                <a:ext uri="{FF2B5EF4-FFF2-40B4-BE49-F238E27FC236}">
                  <a16:creationId xmlns:a16="http://schemas.microsoft.com/office/drawing/2014/main" id="{C853B274-5493-6041-2966-23AF2E73803D}"/>
                </a:ext>
              </a:extLst>
            </p:cNvPr>
            <p:cNvSpPr/>
            <p:nvPr/>
          </p:nvSpPr>
          <p:spPr>
            <a:xfrm>
              <a:off x="2109573" y="58786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4" name="Oval 2323">
              <a:extLst>
                <a:ext uri="{FF2B5EF4-FFF2-40B4-BE49-F238E27FC236}">
                  <a16:creationId xmlns:a16="http://schemas.microsoft.com/office/drawing/2014/main" id="{C5252A98-90B4-29C7-5B5D-57D6341A2728}"/>
                </a:ext>
              </a:extLst>
            </p:cNvPr>
            <p:cNvSpPr/>
            <p:nvPr/>
          </p:nvSpPr>
          <p:spPr>
            <a:xfrm>
              <a:off x="2109573" y="60310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5" name="Oval 2324">
              <a:extLst>
                <a:ext uri="{FF2B5EF4-FFF2-40B4-BE49-F238E27FC236}">
                  <a16:creationId xmlns:a16="http://schemas.microsoft.com/office/drawing/2014/main" id="{FA3A7449-7982-C5B3-6C6B-864FE4B4E206}"/>
                </a:ext>
              </a:extLst>
            </p:cNvPr>
            <p:cNvSpPr/>
            <p:nvPr/>
          </p:nvSpPr>
          <p:spPr>
            <a:xfrm>
              <a:off x="2109573" y="61834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6" name="Oval 2325">
              <a:extLst>
                <a:ext uri="{FF2B5EF4-FFF2-40B4-BE49-F238E27FC236}">
                  <a16:creationId xmlns:a16="http://schemas.microsoft.com/office/drawing/2014/main" id="{4FECF815-7A51-FA81-44AC-15D33F7D4DFB}"/>
                </a:ext>
              </a:extLst>
            </p:cNvPr>
            <p:cNvSpPr/>
            <p:nvPr/>
          </p:nvSpPr>
          <p:spPr>
            <a:xfrm>
              <a:off x="1599498" y="59482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7" name="Oval 2326">
              <a:extLst>
                <a:ext uri="{FF2B5EF4-FFF2-40B4-BE49-F238E27FC236}">
                  <a16:creationId xmlns:a16="http://schemas.microsoft.com/office/drawing/2014/main" id="{BA351A42-D65D-64B0-DEAD-AA10AF843C90}"/>
                </a:ext>
              </a:extLst>
            </p:cNvPr>
            <p:cNvSpPr/>
            <p:nvPr/>
          </p:nvSpPr>
          <p:spPr>
            <a:xfrm>
              <a:off x="1599498" y="61006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8" name="Oval 2327">
              <a:extLst>
                <a:ext uri="{FF2B5EF4-FFF2-40B4-BE49-F238E27FC236}">
                  <a16:creationId xmlns:a16="http://schemas.microsoft.com/office/drawing/2014/main" id="{9820B277-6842-50A2-F60A-5764452DB711}"/>
                </a:ext>
              </a:extLst>
            </p:cNvPr>
            <p:cNvSpPr/>
            <p:nvPr/>
          </p:nvSpPr>
          <p:spPr>
            <a:xfrm>
              <a:off x="1599498" y="62530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9" name="Oval 2328">
              <a:extLst>
                <a:ext uri="{FF2B5EF4-FFF2-40B4-BE49-F238E27FC236}">
                  <a16:creationId xmlns:a16="http://schemas.microsoft.com/office/drawing/2014/main" id="{8128A002-257A-2196-5426-64FA943D1605}"/>
                </a:ext>
              </a:extLst>
            </p:cNvPr>
            <p:cNvSpPr/>
            <p:nvPr/>
          </p:nvSpPr>
          <p:spPr>
            <a:xfrm>
              <a:off x="1599498" y="64054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30" name="Oval 2329">
              <a:extLst>
                <a:ext uri="{FF2B5EF4-FFF2-40B4-BE49-F238E27FC236}">
                  <a16:creationId xmlns:a16="http://schemas.microsoft.com/office/drawing/2014/main" id="{63B2738F-8CD3-0647-FC60-17EC0A94B546}"/>
                </a:ext>
              </a:extLst>
            </p:cNvPr>
            <p:cNvSpPr/>
            <p:nvPr/>
          </p:nvSpPr>
          <p:spPr>
            <a:xfrm>
              <a:off x="1599498" y="5625957"/>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31" name="Oval 2330">
              <a:extLst>
                <a:ext uri="{FF2B5EF4-FFF2-40B4-BE49-F238E27FC236}">
                  <a16:creationId xmlns:a16="http://schemas.microsoft.com/office/drawing/2014/main" id="{6C4DCB2C-BE9E-F1B7-C6AA-C0A580CF442C}"/>
                </a:ext>
              </a:extLst>
            </p:cNvPr>
            <p:cNvSpPr/>
            <p:nvPr/>
          </p:nvSpPr>
          <p:spPr>
            <a:xfrm>
              <a:off x="1599498" y="5778357"/>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32" name="Oval 2331">
              <a:extLst>
                <a:ext uri="{FF2B5EF4-FFF2-40B4-BE49-F238E27FC236}">
                  <a16:creationId xmlns:a16="http://schemas.microsoft.com/office/drawing/2014/main" id="{0DE10A15-A3F0-2ACD-674A-62AFAB3FEE62}"/>
                </a:ext>
              </a:extLst>
            </p:cNvPr>
            <p:cNvSpPr/>
            <p:nvPr/>
          </p:nvSpPr>
          <p:spPr>
            <a:xfrm>
              <a:off x="1854201" y="60183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33" name="Oval 2332">
              <a:extLst>
                <a:ext uri="{FF2B5EF4-FFF2-40B4-BE49-F238E27FC236}">
                  <a16:creationId xmlns:a16="http://schemas.microsoft.com/office/drawing/2014/main" id="{C96A139E-E258-545B-938F-DED948CFAD7A}"/>
                </a:ext>
              </a:extLst>
            </p:cNvPr>
            <p:cNvSpPr/>
            <p:nvPr/>
          </p:nvSpPr>
          <p:spPr>
            <a:xfrm>
              <a:off x="1854201" y="61707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34" name="Oval 2333">
              <a:extLst>
                <a:ext uri="{FF2B5EF4-FFF2-40B4-BE49-F238E27FC236}">
                  <a16:creationId xmlns:a16="http://schemas.microsoft.com/office/drawing/2014/main" id="{42E72C69-7069-478E-D98B-9D56EB7BE873}"/>
                </a:ext>
              </a:extLst>
            </p:cNvPr>
            <p:cNvSpPr/>
            <p:nvPr/>
          </p:nvSpPr>
          <p:spPr>
            <a:xfrm>
              <a:off x="1854201" y="63231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35" name="Oval 2334">
              <a:extLst>
                <a:ext uri="{FF2B5EF4-FFF2-40B4-BE49-F238E27FC236}">
                  <a16:creationId xmlns:a16="http://schemas.microsoft.com/office/drawing/2014/main" id="{13C68B5E-B704-382D-4F13-05B94F98A3FE}"/>
                </a:ext>
              </a:extLst>
            </p:cNvPr>
            <p:cNvSpPr/>
            <p:nvPr/>
          </p:nvSpPr>
          <p:spPr>
            <a:xfrm>
              <a:off x="1854201" y="5696123"/>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36" name="Oval 2335">
              <a:extLst>
                <a:ext uri="{FF2B5EF4-FFF2-40B4-BE49-F238E27FC236}">
                  <a16:creationId xmlns:a16="http://schemas.microsoft.com/office/drawing/2014/main" id="{BBE0F756-4954-0CE5-1B58-67A7EF397AD2}"/>
                </a:ext>
              </a:extLst>
            </p:cNvPr>
            <p:cNvSpPr/>
            <p:nvPr/>
          </p:nvSpPr>
          <p:spPr>
            <a:xfrm>
              <a:off x="1854201" y="5848523"/>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37" name="Straight Connector 2336">
              <a:extLst>
                <a:ext uri="{FF2B5EF4-FFF2-40B4-BE49-F238E27FC236}">
                  <a16:creationId xmlns:a16="http://schemas.microsoft.com/office/drawing/2014/main" id="{F56831E6-D827-8B09-53CA-D41C2456DCCA}"/>
                </a:ext>
              </a:extLst>
            </p:cNvPr>
            <p:cNvCxnSpPr>
              <a:cxnSpLocks/>
              <a:stCxn id="2322" idx="6"/>
              <a:endCxn id="2327" idx="2"/>
            </p:cNvCxnSpPr>
            <p:nvPr/>
          </p:nvCxnSpPr>
          <p:spPr>
            <a:xfrm flipV="1">
              <a:off x="1410855" y="6159212"/>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8" name="Straight Connector 2337">
              <a:extLst>
                <a:ext uri="{FF2B5EF4-FFF2-40B4-BE49-F238E27FC236}">
                  <a16:creationId xmlns:a16="http://schemas.microsoft.com/office/drawing/2014/main" id="{06AFC89A-A8FB-55F9-1B40-127B466E8EA7}"/>
                </a:ext>
              </a:extLst>
            </p:cNvPr>
            <p:cNvCxnSpPr>
              <a:cxnSpLocks/>
            </p:cNvCxnSpPr>
            <p:nvPr/>
          </p:nvCxnSpPr>
          <p:spPr>
            <a:xfrm flipV="1">
              <a:off x="1410854" y="6002554"/>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9" name="Straight Connector 2338">
              <a:extLst>
                <a:ext uri="{FF2B5EF4-FFF2-40B4-BE49-F238E27FC236}">
                  <a16:creationId xmlns:a16="http://schemas.microsoft.com/office/drawing/2014/main" id="{58E56E53-C82F-2032-7120-2DB8B75D9704}"/>
                </a:ext>
              </a:extLst>
            </p:cNvPr>
            <p:cNvCxnSpPr>
              <a:cxnSpLocks/>
            </p:cNvCxnSpPr>
            <p:nvPr/>
          </p:nvCxnSpPr>
          <p:spPr>
            <a:xfrm flipV="1">
              <a:off x="1410854" y="5845896"/>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0" name="Straight Connector 2339">
              <a:extLst>
                <a:ext uri="{FF2B5EF4-FFF2-40B4-BE49-F238E27FC236}">
                  <a16:creationId xmlns:a16="http://schemas.microsoft.com/office/drawing/2014/main" id="{7C6613EF-D0BD-CD55-03B5-EBA1A8F4C20C}"/>
                </a:ext>
              </a:extLst>
            </p:cNvPr>
            <p:cNvCxnSpPr>
              <a:cxnSpLocks/>
            </p:cNvCxnSpPr>
            <p:nvPr/>
          </p:nvCxnSpPr>
          <p:spPr>
            <a:xfrm flipV="1">
              <a:off x="1410854" y="5679859"/>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1" name="Straight Connector 2340">
              <a:extLst>
                <a:ext uri="{FF2B5EF4-FFF2-40B4-BE49-F238E27FC236}">
                  <a16:creationId xmlns:a16="http://schemas.microsoft.com/office/drawing/2014/main" id="{1D28A5DC-E984-D617-C964-D6F92CFF732C}"/>
                </a:ext>
              </a:extLst>
            </p:cNvPr>
            <p:cNvCxnSpPr>
              <a:cxnSpLocks/>
              <a:endCxn id="2331" idx="2"/>
            </p:cNvCxnSpPr>
            <p:nvPr/>
          </p:nvCxnSpPr>
          <p:spPr>
            <a:xfrm>
              <a:off x="1410854" y="581625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2" name="Straight Connector 2341">
              <a:extLst>
                <a:ext uri="{FF2B5EF4-FFF2-40B4-BE49-F238E27FC236}">
                  <a16:creationId xmlns:a16="http://schemas.microsoft.com/office/drawing/2014/main" id="{3E86B6E0-8E3E-F319-AFEF-E0384F90E1E6}"/>
                </a:ext>
              </a:extLst>
            </p:cNvPr>
            <p:cNvCxnSpPr>
              <a:cxnSpLocks/>
            </p:cNvCxnSpPr>
            <p:nvPr/>
          </p:nvCxnSpPr>
          <p:spPr>
            <a:xfrm>
              <a:off x="1410853" y="597263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3" name="Straight Connector 2342">
              <a:extLst>
                <a:ext uri="{FF2B5EF4-FFF2-40B4-BE49-F238E27FC236}">
                  <a16:creationId xmlns:a16="http://schemas.microsoft.com/office/drawing/2014/main" id="{CA05A75D-3F2B-71C6-55EA-6A6930C9A9D6}"/>
                </a:ext>
              </a:extLst>
            </p:cNvPr>
            <p:cNvCxnSpPr>
              <a:cxnSpLocks/>
            </p:cNvCxnSpPr>
            <p:nvPr/>
          </p:nvCxnSpPr>
          <p:spPr>
            <a:xfrm>
              <a:off x="1410853" y="6138729"/>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4" name="Straight Connector 2343">
              <a:extLst>
                <a:ext uri="{FF2B5EF4-FFF2-40B4-BE49-F238E27FC236}">
                  <a16:creationId xmlns:a16="http://schemas.microsoft.com/office/drawing/2014/main" id="{441DF3C7-581F-DCB0-8960-3034A7BB9ED9}"/>
                </a:ext>
              </a:extLst>
            </p:cNvPr>
            <p:cNvCxnSpPr>
              <a:cxnSpLocks/>
            </p:cNvCxnSpPr>
            <p:nvPr/>
          </p:nvCxnSpPr>
          <p:spPr>
            <a:xfrm>
              <a:off x="1407777" y="629286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5" name="Straight Connector 2344">
              <a:extLst>
                <a:ext uri="{FF2B5EF4-FFF2-40B4-BE49-F238E27FC236}">
                  <a16:creationId xmlns:a16="http://schemas.microsoft.com/office/drawing/2014/main" id="{8F60D611-050E-80C2-F0DA-39747BD93C32}"/>
                </a:ext>
              </a:extLst>
            </p:cNvPr>
            <p:cNvCxnSpPr>
              <a:cxnSpLocks/>
              <a:endCxn id="2326" idx="2"/>
            </p:cNvCxnSpPr>
            <p:nvPr/>
          </p:nvCxnSpPr>
          <p:spPr>
            <a:xfrm>
              <a:off x="1407777" y="5817007"/>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6" name="Straight Connector 2345">
              <a:extLst>
                <a:ext uri="{FF2B5EF4-FFF2-40B4-BE49-F238E27FC236}">
                  <a16:creationId xmlns:a16="http://schemas.microsoft.com/office/drawing/2014/main" id="{90C77361-8F3E-8908-812E-B167B3540C2E}"/>
                </a:ext>
              </a:extLst>
            </p:cNvPr>
            <p:cNvCxnSpPr>
              <a:cxnSpLocks/>
            </p:cNvCxnSpPr>
            <p:nvPr/>
          </p:nvCxnSpPr>
          <p:spPr>
            <a:xfrm>
              <a:off x="1412686" y="5973600"/>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7" name="Straight Connector 2346">
              <a:extLst>
                <a:ext uri="{FF2B5EF4-FFF2-40B4-BE49-F238E27FC236}">
                  <a16:creationId xmlns:a16="http://schemas.microsoft.com/office/drawing/2014/main" id="{A9249D4A-8FCC-EB23-1249-6DB8A7D02D98}"/>
                </a:ext>
              </a:extLst>
            </p:cNvPr>
            <p:cNvCxnSpPr>
              <a:cxnSpLocks/>
            </p:cNvCxnSpPr>
            <p:nvPr/>
          </p:nvCxnSpPr>
          <p:spPr>
            <a:xfrm>
              <a:off x="1408667" y="6138729"/>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8" name="Straight Connector 2347">
              <a:extLst>
                <a:ext uri="{FF2B5EF4-FFF2-40B4-BE49-F238E27FC236}">
                  <a16:creationId xmlns:a16="http://schemas.microsoft.com/office/drawing/2014/main" id="{5B689BB6-C348-F909-54CA-1363B4079952}"/>
                </a:ext>
              </a:extLst>
            </p:cNvPr>
            <p:cNvCxnSpPr>
              <a:cxnSpLocks/>
              <a:endCxn id="2329" idx="2"/>
            </p:cNvCxnSpPr>
            <p:nvPr/>
          </p:nvCxnSpPr>
          <p:spPr>
            <a:xfrm>
              <a:off x="1412685" y="6295147"/>
              <a:ext cx="186813" cy="16886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9" name="Straight Connector 2348">
              <a:extLst>
                <a:ext uri="{FF2B5EF4-FFF2-40B4-BE49-F238E27FC236}">
                  <a16:creationId xmlns:a16="http://schemas.microsoft.com/office/drawing/2014/main" id="{5B239725-C393-F7A9-681D-DE64470ABF8C}"/>
                </a:ext>
              </a:extLst>
            </p:cNvPr>
            <p:cNvCxnSpPr>
              <a:cxnSpLocks/>
              <a:endCxn id="2327" idx="2"/>
            </p:cNvCxnSpPr>
            <p:nvPr/>
          </p:nvCxnSpPr>
          <p:spPr>
            <a:xfrm>
              <a:off x="1412685" y="5821200"/>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0" name="Straight Connector 2349">
              <a:extLst>
                <a:ext uri="{FF2B5EF4-FFF2-40B4-BE49-F238E27FC236}">
                  <a16:creationId xmlns:a16="http://schemas.microsoft.com/office/drawing/2014/main" id="{A502E6A2-A481-0E01-4094-9BB2B445DCF9}"/>
                </a:ext>
              </a:extLst>
            </p:cNvPr>
            <p:cNvCxnSpPr>
              <a:cxnSpLocks/>
            </p:cNvCxnSpPr>
            <p:nvPr/>
          </p:nvCxnSpPr>
          <p:spPr>
            <a:xfrm>
              <a:off x="1407776" y="5964544"/>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1" name="Straight Connector 2350">
              <a:extLst>
                <a:ext uri="{FF2B5EF4-FFF2-40B4-BE49-F238E27FC236}">
                  <a16:creationId xmlns:a16="http://schemas.microsoft.com/office/drawing/2014/main" id="{7531E6F7-C2A0-F9AD-7287-FE5050FCDD1C}"/>
                </a:ext>
              </a:extLst>
            </p:cNvPr>
            <p:cNvCxnSpPr>
              <a:cxnSpLocks/>
            </p:cNvCxnSpPr>
            <p:nvPr/>
          </p:nvCxnSpPr>
          <p:spPr>
            <a:xfrm>
              <a:off x="1407776" y="6131048"/>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2" name="Straight Connector 2351">
              <a:extLst>
                <a:ext uri="{FF2B5EF4-FFF2-40B4-BE49-F238E27FC236}">
                  <a16:creationId xmlns:a16="http://schemas.microsoft.com/office/drawing/2014/main" id="{5E951DC3-DE47-111E-A113-6B449E71D009}"/>
                </a:ext>
              </a:extLst>
            </p:cNvPr>
            <p:cNvCxnSpPr>
              <a:cxnSpLocks/>
              <a:endCxn id="2328" idx="2"/>
            </p:cNvCxnSpPr>
            <p:nvPr/>
          </p:nvCxnSpPr>
          <p:spPr>
            <a:xfrm>
              <a:off x="1422503" y="5835840"/>
              <a:ext cx="176995" cy="47577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3" name="Straight Connector 2352">
              <a:extLst>
                <a:ext uri="{FF2B5EF4-FFF2-40B4-BE49-F238E27FC236}">
                  <a16:creationId xmlns:a16="http://schemas.microsoft.com/office/drawing/2014/main" id="{3CB20CB2-DB80-9FB4-2056-68B909D1C5D0}"/>
                </a:ext>
              </a:extLst>
            </p:cNvPr>
            <p:cNvCxnSpPr>
              <a:cxnSpLocks/>
            </p:cNvCxnSpPr>
            <p:nvPr/>
          </p:nvCxnSpPr>
          <p:spPr>
            <a:xfrm>
              <a:off x="1417594" y="5982788"/>
              <a:ext cx="176995" cy="47577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4" name="Straight Connector 2353">
              <a:extLst>
                <a:ext uri="{FF2B5EF4-FFF2-40B4-BE49-F238E27FC236}">
                  <a16:creationId xmlns:a16="http://schemas.microsoft.com/office/drawing/2014/main" id="{BBCE2C2E-7EF1-04B6-2754-C3E0579DDED4}"/>
                </a:ext>
              </a:extLst>
            </p:cNvPr>
            <p:cNvCxnSpPr>
              <a:cxnSpLocks/>
              <a:endCxn id="2326" idx="2"/>
            </p:cNvCxnSpPr>
            <p:nvPr/>
          </p:nvCxnSpPr>
          <p:spPr>
            <a:xfrm flipV="1">
              <a:off x="1401037" y="6006812"/>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5" name="Straight Connector 2354">
              <a:extLst>
                <a:ext uri="{FF2B5EF4-FFF2-40B4-BE49-F238E27FC236}">
                  <a16:creationId xmlns:a16="http://schemas.microsoft.com/office/drawing/2014/main" id="{49ECFF01-6997-9145-346D-B7588A458EF5}"/>
                </a:ext>
              </a:extLst>
            </p:cNvPr>
            <p:cNvCxnSpPr>
              <a:cxnSpLocks/>
            </p:cNvCxnSpPr>
            <p:nvPr/>
          </p:nvCxnSpPr>
          <p:spPr>
            <a:xfrm flipV="1">
              <a:off x="1413136" y="5835408"/>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6" name="Straight Connector 2355">
              <a:extLst>
                <a:ext uri="{FF2B5EF4-FFF2-40B4-BE49-F238E27FC236}">
                  <a16:creationId xmlns:a16="http://schemas.microsoft.com/office/drawing/2014/main" id="{A53AA261-4FCE-7DB4-D205-E9200BB68258}"/>
                </a:ext>
              </a:extLst>
            </p:cNvPr>
            <p:cNvCxnSpPr>
              <a:cxnSpLocks/>
            </p:cNvCxnSpPr>
            <p:nvPr/>
          </p:nvCxnSpPr>
          <p:spPr>
            <a:xfrm flipV="1">
              <a:off x="1410558" y="5679629"/>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7" name="Straight Connector 2356">
              <a:extLst>
                <a:ext uri="{FF2B5EF4-FFF2-40B4-BE49-F238E27FC236}">
                  <a16:creationId xmlns:a16="http://schemas.microsoft.com/office/drawing/2014/main" id="{674F5728-7E22-6916-4ABF-B80405DD6767}"/>
                </a:ext>
              </a:extLst>
            </p:cNvPr>
            <p:cNvCxnSpPr>
              <a:cxnSpLocks/>
              <a:endCxn id="2330" idx="2"/>
            </p:cNvCxnSpPr>
            <p:nvPr/>
          </p:nvCxnSpPr>
          <p:spPr>
            <a:xfrm flipV="1">
              <a:off x="1411150" y="5684551"/>
              <a:ext cx="188348" cy="60503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8" name="Straight Connector 2357">
              <a:extLst>
                <a:ext uri="{FF2B5EF4-FFF2-40B4-BE49-F238E27FC236}">
                  <a16:creationId xmlns:a16="http://schemas.microsoft.com/office/drawing/2014/main" id="{4EB4DB67-D3E3-7F7D-5FE9-8BE169EBCB66}"/>
                </a:ext>
              </a:extLst>
            </p:cNvPr>
            <p:cNvCxnSpPr>
              <a:cxnSpLocks/>
              <a:endCxn id="2335" idx="2"/>
            </p:cNvCxnSpPr>
            <p:nvPr/>
          </p:nvCxnSpPr>
          <p:spPr>
            <a:xfrm>
              <a:off x="1710335" y="5675484"/>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9" name="Straight Connector 2358">
              <a:extLst>
                <a:ext uri="{FF2B5EF4-FFF2-40B4-BE49-F238E27FC236}">
                  <a16:creationId xmlns:a16="http://schemas.microsoft.com/office/drawing/2014/main" id="{603736D1-6250-838F-0902-A8449D28DFC7}"/>
                </a:ext>
              </a:extLst>
            </p:cNvPr>
            <p:cNvCxnSpPr>
              <a:cxnSpLocks/>
              <a:endCxn id="2336" idx="2"/>
            </p:cNvCxnSpPr>
            <p:nvPr/>
          </p:nvCxnSpPr>
          <p:spPr>
            <a:xfrm>
              <a:off x="1710334" y="5675484"/>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0" name="Straight Connector 2359">
              <a:extLst>
                <a:ext uri="{FF2B5EF4-FFF2-40B4-BE49-F238E27FC236}">
                  <a16:creationId xmlns:a16="http://schemas.microsoft.com/office/drawing/2014/main" id="{29DE8306-CD8A-B176-BFE6-3E57959FB473}"/>
                </a:ext>
              </a:extLst>
            </p:cNvPr>
            <p:cNvCxnSpPr>
              <a:cxnSpLocks/>
              <a:endCxn id="2332" idx="2"/>
            </p:cNvCxnSpPr>
            <p:nvPr/>
          </p:nvCxnSpPr>
          <p:spPr>
            <a:xfrm>
              <a:off x="1710333" y="5676812"/>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1" name="Straight Connector 2360">
              <a:extLst>
                <a:ext uri="{FF2B5EF4-FFF2-40B4-BE49-F238E27FC236}">
                  <a16:creationId xmlns:a16="http://schemas.microsoft.com/office/drawing/2014/main" id="{BCC41089-E500-4EA7-D460-3CC9B219C8F7}"/>
                </a:ext>
              </a:extLst>
            </p:cNvPr>
            <p:cNvCxnSpPr>
              <a:cxnSpLocks/>
              <a:stCxn id="2330" idx="6"/>
            </p:cNvCxnSpPr>
            <p:nvPr/>
          </p:nvCxnSpPr>
          <p:spPr>
            <a:xfrm>
              <a:off x="1710335" y="5684551"/>
              <a:ext cx="148777" cy="54183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2" name="Straight Connector 2361">
              <a:extLst>
                <a:ext uri="{FF2B5EF4-FFF2-40B4-BE49-F238E27FC236}">
                  <a16:creationId xmlns:a16="http://schemas.microsoft.com/office/drawing/2014/main" id="{8F2C94EC-1645-D83A-2527-9B3B5ECFC1D3}"/>
                </a:ext>
              </a:extLst>
            </p:cNvPr>
            <p:cNvCxnSpPr>
              <a:cxnSpLocks/>
              <a:endCxn id="2334" idx="2"/>
            </p:cNvCxnSpPr>
            <p:nvPr/>
          </p:nvCxnSpPr>
          <p:spPr>
            <a:xfrm flipV="1">
              <a:off x="1710334" y="6381778"/>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3" name="Straight Connector 2362">
              <a:extLst>
                <a:ext uri="{FF2B5EF4-FFF2-40B4-BE49-F238E27FC236}">
                  <a16:creationId xmlns:a16="http://schemas.microsoft.com/office/drawing/2014/main" id="{DA6F3F1F-1F53-74A2-6308-E23FB1DBAABB}"/>
                </a:ext>
              </a:extLst>
            </p:cNvPr>
            <p:cNvCxnSpPr>
              <a:cxnSpLocks/>
              <a:endCxn id="2333" idx="2"/>
            </p:cNvCxnSpPr>
            <p:nvPr/>
          </p:nvCxnSpPr>
          <p:spPr>
            <a:xfrm flipV="1">
              <a:off x="1715110" y="6229378"/>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4" name="Straight Connector 2363">
              <a:extLst>
                <a:ext uri="{FF2B5EF4-FFF2-40B4-BE49-F238E27FC236}">
                  <a16:creationId xmlns:a16="http://schemas.microsoft.com/office/drawing/2014/main" id="{583E7C68-556F-1C47-8EA8-23E742F3A22E}"/>
                </a:ext>
              </a:extLst>
            </p:cNvPr>
            <p:cNvCxnSpPr>
              <a:cxnSpLocks/>
              <a:stCxn id="2329" idx="6"/>
            </p:cNvCxnSpPr>
            <p:nvPr/>
          </p:nvCxnSpPr>
          <p:spPr>
            <a:xfrm flipV="1">
              <a:off x="1710335" y="6072995"/>
              <a:ext cx="143171" cy="3910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5" name="Straight Connector 2364">
              <a:extLst>
                <a:ext uri="{FF2B5EF4-FFF2-40B4-BE49-F238E27FC236}">
                  <a16:creationId xmlns:a16="http://schemas.microsoft.com/office/drawing/2014/main" id="{0D32A80B-CC5C-E009-81A5-8038B7164DA3}"/>
                </a:ext>
              </a:extLst>
            </p:cNvPr>
            <p:cNvCxnSpPr>
              <a:cxnSpLocks/>
              <a:stCxn id="2329" idx="6"/>
            </p:cNvCxnSpPr>
            <p:nvPr/>
          </p:nvCxnSpPr>
          <p:spPr>
            <a:xfrm flipV="1">
              <a:off x="1710335" y="5907822"/>
              <a:ext cx="141458" cy="55619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6" name="Straight Connector 2365">
              <a:extLst>
                <a:ext uri="{FF2B5EF4-FFF2-40B4-BE49-F238E27FC236}">
                  <a16:creationId xmlns:a16="http://schemas.microsoft.com/office/drawing/2014/main" id="{F5650CE4-0364-DCA5-2E6E-86CC539879E5}"/>
                </a:ext>
              </a:extLst>
            </p:cNvPr>
            <p:cNvCxnSpPr>
              <a:cxnSpLocks/>
            </p:cNvCxnSpPr>
            <p:nvPr/>
          </p:nvCxnSpPr>
          <p:spPr>
            <a:xfrm>
              <a:off x="1711017" y="5832519"/>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7" name="Straight Connector 2366">
              <a:extLst>
                <a:ext uri="{FF2B5EF4-FFF2-40B4-BE49-F238E27FC236}">
                  <a16:creationId xmlns:a16="http://schemas.microsoft.com/office/drawing/2014/main" id="{49C64F05-8D4E-A132-C215-CB9259D62FFA}"/>
                </a:ext>
              </a:extLst>
            </p:cNvPr>
            <p:cNvCxnSpPr>
              <a:cxnSpLocks/>
            </p:cNvCxnSpPr>
            <p:nvPr/>
          </p:nvCxnSpPr>
          <p:spPr>
            <a:xfrm>
              <a:off x="1711016" y="5832519"/>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6" name="Straight Connector 1025">
              <a:extLst>
                <a:ext uri="{FF2B5EF4-FFF2-40B4-BE49-F238E27FC236}">
                  <a16:creationId xmlns:a16="http://schemas.microsoft.com/office/drawing/2014/main" id="{4B5DBF86-7F6B-BD34-44BE-C80C527CB067}"/>
                </a:ext>
              </a:extLst>
            </p:cNvPr>
            <p:cNvCxnSpPr>
              <a:cxnSpLocks/>
            </p:cNvCxnSpPr>
            <p:nvPr/>
          </p:nvCxnSpPr>
          <p:spPr>
            <a:xfrm>
              <a:off x="1711015" y="5833847"/>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2" name="Straight Connector 1041">
              <a:extLst>
                <a:ext uri="{FF2B5EF4-FFF2-40B4-BE49-F238E27FC236}">
                  <a16:creationId xmlns:a16="http://schemas.microsoft.com/office/drawing/2014/main" id="{F646798C-74A9-38DB-8A3B-C0ECF28C6C42}"/>
                </a:ext>
              </a:extLst>
            </p:cNvPr>
            <p:cNvCxnSpPr>
              <a:cxnSpLocks/>
            </p:cNvCxnSpPr>
            <p:nvPr/>
          </p:nvCxnSpPr>
          <p:spPr>
            <a:xfrm>
              <a:off x="1711017" y="5841586"/>
              <a:ext cx="148777" cy="54183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3" name="Straight Connector 1042">
              <a:extLst>
                <a:ext uri="{FF2B5EF4-FFF2-40B4-BE49-F238E27FC236}">
                  <a16:creationId xmlns:a16="http://schemas.microsoft.com/office/drawing/2014/main" id="{154ADC67-3DDE-7D92-9A55-AEB389FD79E8}"/>
                </a:ext>
              </a:extLst>
            </p:cNvPr>
            <p:cNvCxnSpPr>
              <a:cxnSpLocks/>
            </p:cNvCxnSpPr>
            <p:nvPr/>
          </p:nvCxnSpPr>
          <p:spPr>
            <a:xfrm>
              <a:off x="1708619" y="5993641"/>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4" name="Straight Connector 1043">
              <a:extLst>
                <a:ext uri="{FF2B5EF4-FFF2-40B4-BE49-F238E27FC236}">
                  <a16:creationId xmlns:a16="http://schemas.microsoft.com/office/drawing/2014/main" id="{D9305B76-820D-9B43-5205-457AFD1672B5}"/>
                </a:ext>
              </a:extLst>
            </p:cNvPr>
            <p:cNvCxnSpPr>
              <a:cxnSpLocks/>
            </p:cNvCxnSpPr>
            <p:nvPr/>
          </p:nvCxnSpPr>
          <p:spPr>
            <a:xfrm>
              <a:off x="1708618" y="5993641"/>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5" name="Straight Connector 1044">
              <a:extLst>
                <a:ext uri="{FF2B5EF4-FFF2-40B4-BE49-F238E27FC236}">
                  <a16:creationId xmlns:a16="http://schemas.microsoft.com/office/drawing/2014/main" id="{9D6C4817-8EE9-8CA3-FEB6-4E3892694ED4}"/>
                </a:ext>
              </a:extLst>
            </p:cNvPr>
            <p:cNvCxnSpPr>
              <a:cxnSpLocks/>
            </p:cNvCxnSpPr>
            <p:nvPr/>
          </p:nvCxnSpPr>
          <p:spPr>
            <a:xfrm>
              <a:off x="1708617" y="5994969"/>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6" name="Straight Connector 1045">
              <a:extLst>
                <a:ext uri="{FF2B5EF4-FFF2-40B4-BE49-F238E27FC236}">
                  <a16:creationId xmlns:a16="http://schemas.microsoft.com/office/drawing/2014/main" id="{A082F0B8-B6C7-233D-FF54-86CE0437B029}"/>
                </a:ext>
              </a:extLst>
            </p:cNvPr>
            <p:cNvCxnSpPr>
              <a:cxnSpLocks/>
            </p:cNvCxnSpPr>
            <p:nvPr/>
          </p:nvCxnSpPr>
          <p:spPr>
            <a:xfrm>
              <a:off x="1713412" y="6157950"/>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id="{A5FCABB3-D975-CB62-B511-E34773746105}"/>
                </a:ext>
              </a:extLst>
            </p:cNvPr>
            <p:cNvCxnSpPr>
              <a:cxnSpLocks/>
            </p:cNvCxnSpPr>
            <p:nvPr/>
          </p:nvCxnSpPr>
          <p:spPr>
            <a:xfrm>
              <a:off x="1713411" y="6157950"/>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8" name="Straight Connector 1047">
              <a:extLst>
                <a:ext uri="{FF2B5EF4-FFF2-40B4-BE49-F238E27FC236}">
                  <a16:creationId xmlns:a16="http://schemas.microsoft.com/office/drawing/2014/main" id="{AB71201B-6309-9805-4638-2F70742B4DEF}"/>
                </a:ext>
              </a:extLst>
            </p:cNvPr>
            <p:cNvCxnSpPr>
              <a:cxnSpLocks/>
            </p:cNvCxnSpPr>
            <p:nvPr/>
          </p:nvCxnSpPr>
          <p:spPr>
            <a:xfrm>
              <a:off x="1707927" y="6294708"/>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a16="http://schemas.microsoft.com/office/drawing/2014/main" id="{6836B6E9-F77F-94CD-248B-9D9DDB8A502F}"/>
                </a:ext>
              </a:extLst>
            </p:cNvPr>
            <p:cNvCxnSpPr>
              <a:cxnSpLocks/>
            </p:cNvCxnSpPr>
            <p:nvPr/>
          </p:nvCxnSpPr>
          <p:spPr>
            <a:xfrm flipV="1">
              <a:off x="1709298" y="6213867"/>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0" name="Straight Connector 1049">
              <a:extLst>
                <a:ext uri="{FF2B5EF4-FFF2-40B4-BE49-F238E27FC236}">
                  <a16:creationId xmlns:a16="http://schemas.microsoft.com/office/drawing/2014/main" id="{F5CD8C19-35D3-9C92-A316-323953D6E8E0}"/>
                </a:ext>
              </a:extLst>
            </p:cNvPr>
            <p:cNvCxnSpPr>
              <a:cxnSpLocks/>
            </p:cNvCxnSpPr>
            <p:nvPr/>
          </p:nvCxnSpPr>
          <p:spPr>
            <a:xfrm flipV="1">
              <a:off x="1714074" y="6061467"/>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1" name="Straight Connector 1050">
              <a:extLst>
                <a:ext uri="{FF2B5EF4-FFF2-40B4-BE49-F238E27FC236}">
                  <a16:creationId xmlns:a16="http://schemas.microsoft.com/office/drawing/2014/main" id="{F3067CB4-26FB-F2A2-83EE-4DF4E37E3C58}"/>
                </a:ext>
              </a:extLst>
            </p:cNvPr>
            <p:cNvCxnSpPr>
              <a:cxnSpLocks/>
            </p:cNvCxnSpPr>
            <p:nvPr/>
          </p:nvCxnSpPr>
          <p:spPr>
            <a:xfrm flipV="1">
              <a:off x="1709299" y="5905084"/>
              <a:ext cx="143171" cy="3910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2" name="Straight Connector 1051">
              <a:extLst>
                <a:ext uri="{FF2B5EF4-FFF2-40B4-BE49-F238E27FC236}">
                  <a16:creationId xmlns:a16="http://schemas.microsoft.com/office/drawing/2014/main" id="{B312CBCE-997A-60EE-AF59-B6478856487C}"/>
                </a:ext>
              </a:extLst>
            </p:cNvPr>
            <p:cNvCxnSpPr>
              <a:cxnSpLocks/>
            </p:cNvCxnSpPr>
            <p:nvPr/>
          </p:nvCxnSpPr>
          <p:spPr>
            <a:xfrm flipV="1">
              <a:off x="1709299" y="5739911"/>
              <a:ext cx="141458" cy="55619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3" name="Straight Connector 1052">
              <a:extLst>
                <a:ext uri="{FF2B5EF4-FFF2-40B4-BE49-F238E27FC236}">
                  <a16:creationId xmlns:a16="http://schemas.microsoft.com/office/drawing/2014/main" id="{C2AAE61F-58FF-2907-E037-8FB84B367A4C}"/>
                </a:ext>
              </a:extLst>
            </p:cNvPr>
            <p:cNvCxnSpPr>
              <a:cxnSpLocks/>
            </p:cNvCxnSpPr>
            <p:nvPr/>
          </p:nvCxnSpPr>
          <p:spPr>
            <a:xfrm flipV="1">
              <a:off x="1716480" y="6076647"/>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4" name="Straight Connector 1053">
              <a:extLst>
                <a:ext uri="{FF2B5EF4-FFF2-40B4-BE49-F238E27FC236}">
                  <a16:creationId xmlns:a16="http://schemas.microsoft.com/office/drawing/2014/main" id="{B60435B7-CC34-09E5-F440-32B690942990}"/>
                </a:ext>
              </a:extLst>
            </p:cNvPr>
            <p:cNvCxnSpPr>
              <a:cxnSpLocks/>
            </p:cNvCxnSpPr>
            <p:nvPr/>
          </p:nvCxnSpPr>
          <p:spPr>
            <a:xfrm flipV="1">
              <a:off x="1708970" y="5913739"/>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id="{E7B4F440-B908-E573-83D8-01054ED13DA4}"/>
                </a:ext>
              </a:extLst>
            </p:cNvPr>
            <p:cNvCxnSpPr>
              <a:cxnSpLocks/>
            </p:cNvCxnSpPr>
            <p:nvPr/>
          </p:nvCxnSpPr>
          <p:spPr>
            <a:xfrm flipV="1">
              <a:off x="1713746" y="5761339"/>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6" name="Straight Connector 1055">
              <a:extLst>
                <a:ext uri="{FF2B5EF4-FFF2-40B4-BE49-F238E27FC236}">
                  <a16:creationId xmlns:a16="http://schemas.microsoft.com/office/drawing/2014/main" id="{5CEEE269-520D-EEF3-8CDC-0BF96AC25A21}"/>
                </a:ext>
              </a:extLst>
            </p:cNvPr>
            <p:cNvCxnSpPr>
              <a:cxnSpLocks/>
            </p:cNvCxnSpPr>
            <p:nvPr/>
          </p:nvCxnSpPr>
          <p:spPr>
            <a:xfrm flipV="1">
              <a:off x="1716375" y="5749376"/>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id="{A68E592D-6C78-489F-4406-9129E491D018}"/>
                </a:ext>
              </a:extLst>
            </p:cNvPr>
            <p:cNvCxnSpPr>
              <a:cxnSpLocks/>
              <a:endCxn id="2325" idx="2"/>
            </p:cNvCxnSpPr>
            <p:nvPr/>
          </p:nvCxnSpPr>
          <p:spPr>
            <a:xfrm flipV="1">
              <a:off x="1965707" y="6242051"/>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8" name="Straight Connector 1057">
              <a:extLst>
                <a:ext uri="{FF2B5EF4-FFF2-40B4-BE49-F238E27FC236}">
                  <a16:creationId xmlns:a16="http://schemas.microsoft.com/office/drawing/2014/main" id="{991BA688-67D1-5998-57B0-484390E213B2}"/>
                </a:ext>
              </a:extLst>
            </p:cNvPr>
            <p:cNvCxnSpPr>
              <a:cxnSpLocks/>
              <a:endCxn id="2324" idx="2"/>
            </p:cNvCxnSpPr>
            <p:nvPr/>
          </p:nvCxnSpPr>
          <p:spPr>
            <a:xfrm flipV="1">
              <a:off x="1970483" y="6089651"/>
              <a:ext cx="139090" cy="2704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9" name="Straight Connector 1058">
              <a:extLst>
                <a:ext uri="{FF2B5EF4-FFF2-40B4-BE49-F238E27FC236}">
                  <a16:creationId xmlns:a16="http://schemas.microsoft.com/office/drawing/2014/main" id="{E090F0D5-F80F-82FE-5D80-212463000608}"/>
                </a:ext>
              </a:extLst>
            </p:cNvPr>
            <p:cNvCxnSpPr>
              <a:cxnSpLocks/>
              <a:endCxn id="2323" idx="2"/>
            </p:cNvCxnSpPr>
            <p:nvPr/>
          </p:nvCxnSpPr>
          <p:spPr>
            <a:xfrm flipV="1">
              <a:off x="1965708" y="5937251"/>
              <a:ext cx="143865" cy="4290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0" name="Straight Connector 1059">
              <a:extLst>
                <a:ext uri="{FF2B5EF4-FFF2-40B4-BE49-F238E27FC236}">
                  <a16:creationId xmlns:a16="http://schemas.microsoft.com/office/drawing/2014/main" id="{475290BD-CF70-C665-6DD5-194333B21B41}"/>
                </a:ext>
              </a:extLst>
            </p:cNvPr>
            <p:cNvCxnSpPr>
              <a:cxnSpLocks/>
              <a:stCxn id="2323" idx="2"/>
              <a:endCxn id="2335" idx="6"/>
            </p:cNvCxnSpPr>
            <p:nvPr/>
          </p:nvCxnSpPr>
          <p:spPr>
            <a:xfrm flipH="1" flipV="1">
              <a:off x="1965038" y="5754717"/>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1" name="Straight Connector 1060">
              <a:extLst>
                <a:ext uri="{FF2B5EF4-FFF2-40B4-BE49-F238E27FC236}">
                  <a16:creationId xmlns:a16="http://schemas.microsoft.com/office/drawing/2014/main" id="{50513BC1-4C95-3F16-AD31-44C72B5A6C80}"/>
                </a:ext>
              </a:extLst>
            </p:cNvPr>
            <p:cNvCxnSpPr>
              <a:cxnSpLocks/>
              <a:stCxn id="2324" idx="2"/>
            </p:cNvCxnSpPr>
            <p:nvPr/>
          </p:nvCxnSpPr>
          <p:spPr>
            <a:xfrm flipH="1" flipV="1">
              <a:off x="1969650" y="5759650"/>
              <a:ext cx="139923" cy="33000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2" name="Straight Connector 1061">
              <a:extLst>
                <a:ext uri="{FF2B5EF4-FFF2-40B4-BE49-F238E27FC236}">
                  <a16:creationId xmlns:a16="http://schemas.microsoft.com/office/drawing/2014/main" id="{F33A06A3-3FF2-44B1-A5BA-72BE9FDA23CD}"/>
                </a:ext>
              </a:extLst>
            </p:cNvPr>
            <p:cNvCxnSpPr>
              <a:cxnSpLocks/>
              <a:endCxn id="2335" idx="6"/>
            </p:cNvCxnSpPr>
            <p:nvPr/>
          </p:nvCxnSpPr>
          <p:spPr>
            <a:xfrm flipH="1" flipV="1">
              <a:off x="1965038" y="5754717"/>
              <a:ext cx="143865" cy="48902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3" name="Straight Connector 1062">
              <a:extLst>
                <a:ext uri="{FF2B5EF4-FFF2-40B4-BE49-F238E27FC236}">
                  <a16:creationId xmlns:a16="http://schemas.microsoft.com/office/drawing/2014/main" id="{5C8E38A5-301A-64CF-B72D-666E1BD49967}"/>
                </a:ext>
              </a:extLst>
            </p:cNvPr>
            <p:cNvCxnSpPr>
              <a:cxnSpLocks/>
            </p:cNvCxnSpPr>
            <p:nvPr/>
          </p:nvCxnSpPr>
          <p:spPr>
            <a:xfrm flipH="1" flipV="1">
              <a:off x="1970088" y="5902251"/>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4" name="Straight Connector 1063">
              <a:extLst>
                <a:ext uri="{FF2B5EF4-FFF2-40B4-BE49-F238E27FC236}">
                  <a16:creationId xmlns:a16="http://schemas.microsoft.com/office/drawing/2014/main" id="{4E2B8D3E-76F3-CE46-F276-2B9185BEC757}"/>
                </a:ext>
              </a:extLst>
            </p:cNvPr>
            <p:cNvCxnSpPr>
              <a:cxnSpLocks/>
            </p:cNvCxnSpPr>
            <p:nvPr/>
          </p:nvCxnSpPr>
          <p:spPr>
            <a:xfrm flipH="1" flipV="1">
              <a:off x="1974700" y="5907184"/>
              <a:ext cx="139923" cy="33000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5" name="Straight Connector 1064">
              <a:extLst>
                <a:ext uri="{FF2B5EF4-FFF2-40B4-BE49-F238E27FC236}">
                  <a16:creationId xmlns:a16="http://schemas.microsoft.com/office/drawing/2014/main" id="{E998ACF7-B319-EC9F-9BC1-11FAF73F5546}"/>
                </a:ext>
              </a:extLst>
            </p:cNvPr>
            <p:cNvCxnSpPr>
              <a:cxnSpLocks/>
            </p:cNvCxnSpPr>
            <p:nvPr/>
          </p:nvCxnSpPr>
          <p:spPr>
            <a:xfrm flipH="1" flipV="1">
              <a:off x="1969418" y="6070647"/>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6" name="Straight Connector 1065">
              <a:extLst>
                <a:ext uri="{FF2B5EF4-FFF2-40B4-BE49-F238E27FC236}">
                  <a16:creationId xmlns:a16="http://schemas.microsoft.com/office/drawing/2014/main" id="{84331A45-847F-64AC-72F6-D107143D4438}"/>
                </a:ext>
              </a:extLst>
            </p:cNvPr>
            <p:cNvCxnSpPr>
              <a:cxnSpLocks/>
            </p:cNvCxnSpPr>
            <p:nvPr/>
          </p:nvCxnSpPr>
          <p:spPr>
            <a:xfrm flipV="1">
              <a:off x="1966282" y="6093878"/>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7" name="Straight Connector 1066">
              <a:extLst>
                <a:ext uri="{FF2B5EF4-FFF2-40B4-BE49-F238E27FC236}">
                  <a16:creationId xmlns:a16="http://schemas.microsoft.com/office/drawing/2014/main" id="{44190190-042F-837E-162C-B5D0BA78A0E5}"/>
                </a:ext>
              </a:extLst>
            </p:cNvPr>
            <p:cNvCxnSpPr>
              <a:cxnSpLocks/>
            </p:cNvCxnSpPr>
            <p:nvPr/>
          </p:nvCxnSpPr>
          <p:spPr>
            <a:xfrm flipV="1">
              <a:off x="1971058" y="5941478"/>
              <a:ext cx="139090" cy="2704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8" name="Straight Connector 1067">
              <a:extLst>
                <a:ext uri="{FF2B5EF4-FFF2-40B4-BE49-F238E27FC236}">
                  <a16:creationId xmlns:a16="http://schemas.microsoft.com/office/drawing/2014/main" id="{5F73763B-91EB-6DAC-549F-30BC3D9899A4}"/>
                </a:ext>
              </a:extLst>
            </p:cNvPr>
            <p:cNvCxnSpPr>
              <a:cxnSpLocks/>
            </p:cNvCxnSpPr>
            <p:nvPr/>
          </p:nvCxnSpPr>
          <p:spPr>
            <a:xfrm flipV="1">
              <a:off x="1963462" y="5948616"/>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69" name="Group 1068">
            <a:extLst>
              <a:ext uri="{FF2B5EF4-FFF2-40B4-BE49-F238E27FC236}">
                <a16:creationId xmlns:a16="http://schemas.microsoft.com/office/drawing/2014/main" id="{0C77EAA8-707B-B0B2-DD55-332DB818F6E9}"/>
              </a:ext>
            </a:extLst>
          </p:cNvPr>
          <p:cNvGrpSpPr/>
          <p:nvPr/>
        </p:nvGrpSpPr>
        <p:grpSpPr>
          <a:xfrm rot="5400000">
            <a:off x="5553375" y="3669800"/>
            <a:ext cx="244077" cy="237781"/>
            <a:chOff x="1300018" y="5625957"/>
            <a:chExt cx="920392" cy="896648"/>
          </a:xfrm>
        </p:grpSpPr>
        <p:sp>
          <p:nvSpPr>
            <p:cNvPr id="1070" name="Oval 1069">
              <a:extLst>
                <a:ext uri="{FF2B5EF4-FFF2-40B4-BE49-F238E27FC236}">
                  <a16:creationId xmlns:a16="http://schemas.microsoft.com/office/drawing/2014/main" id="{682A1865-64B7-B693-4CCB-8A8FA5062429}"/>
                </a:ext>
              </a:extLst>
            </p:cNvPr>
            <p:cNvSpPr/>
            <p:nvPr/>
          </p:nvSpPr>
          <p:spPr>
            <a:xfrm>
              <a:off x="1300018" y="57756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1" name="Oval 1070">
              <a:extLst>
                <a:ext uri="{FF2B5EF4-FFF2-40B4-BE49-F238E27FC236}">
                  <a16:creationId xmlns:a16="http://schemas.microsoft.com/office/drawing/2014/main" id="{5027D41D-0003-C92F-A52B-E486E3EDC185}"/>
                </a:ext>
              </a:extLst>
            </p:cNvPr>
            <p:cNvSpPr/>
            <p:nvPr/>
          </p:nvSpPr>
          <p:spPr>
            <a:xfrm>
              <a:off x="1300018" y="59280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2" name="Oval 1071">
              <a:extLst>
                <a:ext uri="{FF2B5EF4-FFF2-40B4-BE49-F238E27FC236}">
                  <a16:creationId xmlns:a16="http://schemas.microsoft.com/office/drawing/2014/main" id="{EBBC4B1E-588A-7600-7B42-7A7560B49478}"/>
                </a:ext>
              </a:extLst>
            </p:cNvPr>
            <p:cNvSpPr/>
            <p:nvPr/>
          </p:nvSpPr>
          <p:spPr>
            <a:xfrm>
              <a:off x="1300018" y="60804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3" name="Oval 1072">
              <a:extLst>
                <a:ext uri="{FF2B5EF4-FFF2-40B4-BE49-F238E27FC236}">
                  <a16:creationId xmlns:a16="http://schemas.microsoft.com/office/drawing/2014/main" id="{BC782486-46C5-71A2-0152-E6C56780C437}"/>
                </a:ext>
              </a:extLst>
            </p:cNvPr>
            <p:cNvSpPr/>
            <p:nvPr/>
          </p:nvSpPr>
          <p:spPr>
            <a:xfrm>
              <a:off x="1300018" y="62328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4" name="Oval 1073">
              <a:extLst>
                <a:ext uri="{FF2B5EF4-FFF2-40B4-BE49-F238E27FC236}">
                  <a16:creationId xmlns:a16="http://schemas.microsoft.com/office/drawing/2014/main" id="{15F366D1-8A83-EFA9-56B9-978F71BCBFBE}"/>
                </a:ext>
              </a:extLst>
            </p:cNvPr>
            <p:cNvSpPr/>
            <p:nvPr/>
          </p:nvSpPr>
          <p:spPr>
            <a:xfrm>
              <a:off x="2109573" y="58786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5" name="Oval 1074">
              <a:extLst>
                <a:ext uri="{FF2B5EF4-FFF2-40B4-BE49-F238E27FC236}">
                  <a16:creationId xmlns:a16="http://schemas.microsoft.com/office/drawing/2014/main" id="{38F029AE-3B13-9820-E854-D8E95756C358}"/>
                </a:ext>
              </a:extLst>
            </p:cNvPr>
            <p:cNvSpPr/>
            <p:nvPr/>
          </p:nvSpPr>
          <p:spPr>
            <a:xfrm>
              <a:off x="2109573" y="60310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6" name="Oval 1075">
              <a:extLst>
                <a:ext uri="{FF2B5EF4-FFF2-40B4-BE49-F238E27FC236}">
                  <a16:creationId xmlns:a16="http://schemas.microsoft.com/office/drawing/2014/main" id="{6EF48DE1-382A-7EBA-D554-CFFD79DE011D}"/>
                </a:ext>
              </a:extLst>
            </p:cNvPr>
            <p:cNvSpPr/>
            <p:nvPr/>
          </p:nvSpPr>
          <p:spPr>
            <a:xfrm>
              <a:off x="2109573" y="61834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7" name="Oval 1076">
              <a:extLst>
                <a:ext uri="{FF2B5EF4-FFF2-40B4-BE49-F238E27FC236}">
                  <a16:creationId xmlns:a16="http://schemas.microsoft.com/office/drawing/2014/main" id="{00ADE0B1-F1F5-0278-5AEF-62A1ABC6E9CD}"/>
                </a:ext>
              </a:extLst>
            </p:cNvPr>
            <p:cNvSpPr/>
            <p:nvPr/>
          </p:nvSpPr>
          <p:spPr>
            <a:xfrm>
              <a:off x="1599498" y="59482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8" name="Oval 1077">
              <a:extLst>
                <a:ext uri="{FF2B5EF4-FFF2-40B4-BE49-F238E27FC236}">
                  <a16:creationId xmlns:a16="http://schemas.microsoft.com/office/drawing/2014/main" id="{58F224F4-9A2F-F2AE-B49F-BA820F852469}"/>
                </a:ext>
              </a:extLst>
            </p:cNvPr>
            <p:cNvSpPr/>
            <p:nvPr/>
          </p:nvSpPr>
          <p:spPr>
            <a:xfrm>
              <a:off x="1599498" y="61006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9" name="Oval 1078">
              <a:extLst>
                <a:ext uri="{FF2B5EF4-FFF2-40B4-BE49-F238E27FC236}">
                  <a16:creationId xmlns:a16="http://schemas.microsoft.com/office/drawing/2014/main" id="{2F63E872-A65E-BCE6-F85E-3F89EF56B7F6}"/>
                </a:ext>
              </a:extLst>
            </p:cNvPr>
            <p:cNvSpPr/>
            <p:nvPr/>
          </p:nvSpPr>
          <p:spPr>
            <a:xfrm>
              <a:off x="1599498" y="62530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0" name="Oval 1079">
              <a:extLst>
                <a:ext uri="{FF2B5EF4-FFF2-40B4-BE49-F238E27FC236}">
                  <a16:creationId xmlns:a16="http://schemas.microsoft.com/office/drawing/2014/main" id="{AF2A8D06-2CD7-B6B9-6339-B031291B7A59}"/>
                </a:ext>
              </a:extLst>
            </p:cNvPr>
            <p:cNvSpPr/>
            <p:nvPr/>
          </p:nvSpPr>
          <p:spPr>
            <a:xfrm>
              <a:off x="1599498" y="64054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1" name="Oval 1080">
              <a:extLst>
                <a:ext uri="{FF2B5EF4-FFF2-40B4-BE49-F238E27FC236}">
                  <a16:creationId xmlns:a16="http://schemas.microsoft.com/office/drawing/2014/main" id="{AE63FB96-33E2-259F-FCEB-277CC0F89E26}"/>
                </a:ext>
              </a:extLst>
            </p:cNvPr>
            <p:cNvSpPr/>
            <p:nvPr/>
          </p:nvSpPr>
          <p:spPr>
            <a:xfrm>
              <a:off x="1599498" y="5625957"/>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2" name="Oval 1081">
              <a:extLst>
                <a:ext uri="{FF2B5EF4-FFF2-40B4-BE49-F238E27FC236}">
                  <a16:creationId xmlns:a16="http://schemas.microsoft.com/office/drawing/2014/main" id="{CAA98508-5BD5-0A5B-4F71-87F638967F76}"/>
                </a:ext>
              </a:extLst>
            </p:cNvPr>
            <p:cNvSpPr/>
            <p:nvPr/>
          </p:nvSpPr>
          <p:spPr>
            <a:xfrm>
              <a:off x="1599498" y="5778357"/>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3" name="Oval 1082">
              <a:extLst>
                <a:ext uri="{FF2B5EF4-FFF2-40B4-BE49-F238E27FC236}">
                  <a16:creationId xmlns:a16="http://schemas.microsoft.com/office/drawing/2014/main" id="{3FD6B97C-4A2B-96C3-D475-B54D22AA2681}"/>
                </a:ext>
              </a:extLst>
            </p:cNvPr>
            <p:cNvSpPr/>
            <p:nvPr/>
          </p:nvSpPr>
          <p:spPr>
            <a:xfrm>
              <a:off x="1854201" y="60183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4" name="Oval 1083">
              <a:extLst>
                <a:ext uri="{FF2B5EF4-FFF2-40B4-BE49-F238E27FC236}">
                  <a16:creationId xmlns:a16="http://schemas.microsoft.com/office/drawing/2014/main" id="{79F7997B-44C9-2E9D-72A6-301264CCCFF4}"/>
                </a:ext>
              </a:extLst>
            </p:cNvPr>
            <p:cNvSpPr/>
            <p:nvPr/>
          </p:nvSpPr>
          <p:spPr>
            <a:xfrm>
              <a:off x="1854201" y="61707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5" name="Oval 1084">
              <a:extLst>
                <a:ext uri="{FF2B5EF4-FFF2-40B4-BE49-F238E27FC236}">
                  <a16:creationId xmlns:a16="http://schemas.microsoft.com/office/drawing/2014/main" id="{F41D5025-EEC2-8D48-FE41-F654D256FFE1}"/>
                </a:ext>
              </a:extLst>
            </p:cNvPr>
            <p:cNvSpPr/>
            <p:nvPr/>
          </p:nvSpPr>
          <p:spPr>
            <a:xfrm>
              <a:off x="1854201" y="63231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6" name="Oval 1085">
              <a:extLst>
                <a:ext uri="{FF2B5EF4-FFF2-40B4-BE49-F238E27FC236}">
                  <a16:creationId xmlns:a16="http://schemas.microsoft.com/office/drawing/2014/main" id="{782362A1-5D38-FFF1-E777-22B5B5C0F777}"/>
                </a:ext>
              </a:extLst>
            </p:cNvPr>
            <p:cNvSpPr/>
            <p:nvPr/>
          </p:nvSpPr>
          <p:spPr>
            <a:xfrm>
              <a:off x="1854201" y="5696123"/>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7" name="Oval 1086">
              <a:extLst>
                <a:ext uri="{FF2B5EF4-FFF2-40B4-BE49-F238E27FC236}">
                  <a16:creationId xmlns:a16="http://schemas.microsoft.com/office/drawing/2014/main" id="{D20D414E-6E33-43A7-7AA9-FEB9695DBF7B}"/>
                </a:ext>
              </a:extLst>
            </p:cNvPr>
            <p:cNvSpPr/>
            <p:nvPr/>
          </p:nvSpPr>
          <p:spPr>
            <a:xfrm>
              <a:off x="1854201" y="5848523"/>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36" name="Straight Connector 1535">
              <a:extLst>
                <a:ext uri="{FF2B5EF4-FFF2-40B4-BE49-F238E27FC236}">
                  <a16:creationId xmlns:a16="http://schemas.microsoft.com/office/drawing/2014/main" id="{F1D80786-ABD0-7A56-D633-82A008AB7FB7}"/>
                </a:ext>
              </a:extLst>
            </p:cNvPr>
            <p:cNvCxnSpPr>
              <a:cxnSpLocks/>
              <a:stCxn id="1073" idx="6"/>
              <a:endCxn id="1078" idx="2"/>
            </p:cNvCxnSpPr>
            <p:nvPr/>
          </p:nvCxnSpPr>
          <p:spPr>
            <a:xfrm flipV="1">
              <a:off x="1410855" y="6159212"/>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7" name="Straight Connector 1536">
              <a:extLst>
                <a:ext uri="{FF2B5EF4-FFF2-40B4-BE49-F238E27FC236}">
                  <a16:creationId xmlns:a16="http://schemas.microsoft.com/office/drawing/2014/main" id="{4F2ACEE3-59A5-87A1-26B7-55B5EC473402}"/>
                </a:ext>
              </a:extLst>
            </p:cNvPr>
            <p:cNvCxnSpPr>
              <a:cxnSpLocks/>
            </p:cNvCxnSpPr>
            <p:nvPr/>
          </p:nvCxnSpPr>
          <p:spPr>
            <a:xfrm flipV="1">
              <a:off x="1410854" y="6002554"/>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8" name="Straight Connector 1537">
              <a:extLst>
                <a:ext uri="{FF2B5EF4-FFF2-40B4-BE49-F238E27FC236}">
                  <a16:creationId xmlns:a16="http://schemas.microsoft.com/office/drawing/2014/main" id="{370CE848-8489-DB56-2B0F-92F932E0C925}"/>
                </a:ext>
              </a:extLst>
            </p:cNvPr>
            <p:cNvCxnSpPr>
              <a:cxnSpLocks/>
            </p:cNvCxnSpPr>
            <p:nvPr/>
          </p:nvCxnSpPr>
          <p:spPr>
            <a:xfrm flipV="1">
              <a:off x="1410854" y="5845896"/>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9" name="Straight Connector 1538">
              <a:extLst>
                <a:ext uri="{FF2B5EF4-FFF2-40B4-BE49-F238E27FC236}">
                  <a16:creationId xmlns:a16="http://schemas.microsoft.com/office/drawing/2014/main" id="{D63DD4E1-E4EE-D15C-6A84-4340AC0B35E3}"/>
                </a:ext>
              </a:extLst>
            </p:cNvPr>
            <p:cNvCxnSpPr>
              <a:cxnSpLocks/>
            </p:cNvCxnSpPr>
            <p:nvPr/>
          </p:nvCxnSpPr>
          <p:spPr>
            <a:xfrm flipV="1">
              <a:off x="1410854" y="5679859"/>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0" name="Straight Connector 1539">
              <a:extLst>
                <a:ext uri="{FF2B5EF4-FFF2-40B4-BE49-F238E27FC236}">
                  <a16:creationId xmlns:a16="http://schemas.microsoft.com/office/drawing/2014/main" id="{712CCEF4-C76A-5143-9C70-29D789C503C4}"/>
                </a:ext>
              </a:extLst>
            </p:cNvPr>
            <p:cNvCxnSpPr>
              <a:cxnSpLocks/>
              <a:endCxn id="1082" idx="2"/>
            </p:cNvCxnSpPr>
            <p:nvPr/>
          </p:nvCxnSpPr>
          <p:spPr>
            <a:xfrm>
              <a:off x="1410854" y="581625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1" name="Straight Connector 1540">
              <a:extLst>
                <a:ext uri="{FF2B5EF4-FFF2-40B4-BE49-F238E27FC236}">
                  <a16:creationId xmlns:a16="http://schemas.microsoft.com/office/drawing/2014/main" id="{1F871B4D-4D8A-D3D0-B67A-BB3501CA79E1}"/>
                </a:ext>
              </a:extLst>
            </p:cNvPr>
            <p:cNvCxnSpPr>
              <a:cxnSpLocks/>
            </p:cNvCxnSpPr>
            <p:nvPr/>
          </p:nvCxnSpPr>
          <p:spPr>
            <a:xfrm>
              <a:off x="1410853" y="597263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2" name="Straight Connector 1541">
              <a:extLst>
                <a:ext uri="{FF2B5EF4-FFF2-40B4-BE49-F238E27FC236}">
                  <a16:creationId xmlns:a16="http://schemas.microsoft.com/office/drawing/2014/main" id="{71F24CFD-DFE3-8B87-A2E0-DB980689032A}"/>
                </a:ext>
              </a:extLst>
            </p:cNvPr>
            <p:cNvCxnSpPr>
              <a:cxnSpLocks/>
            </p:cNvCxnSpPr>
            <p:nvPr/>
          </p:nvCxnSpPr>
          <p:spPr>
            <a:xfrm>
              <a:off x="1410853" y="6138729"/>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3" name="Straight Connector 1542">
              <a:extLst>
                <a:ext uri="{FF2B5EF4-FFF2-40B4-BE49-F238E27FC236}">
                  <a16:creationId xmlns:a16="http://schemas.microsoft.com/office/drawing/2014/main" id="{4169206E-7FF8-8E7F-2954-688ED645796B}"/>
                </a:ext>
              </a:extLst>
            </p:cNvPr>
            <p:cNvCxnSpPr>
              <a:cxnSpLocks/>
            </p:cNvCxnSpPr>
            <p:nvPr/>
          </p:nvCxnSpPr>
          <p:spPr>
            <a:xfrm>
              <a:off x="1407777" y="629286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4" name="Straight Connector 1543">
              <a:extLst>
                <a:ext uri="{FF2B5EF4-FFF2-40B4-BE49-F238E27FC236}">
                  <a16:creationId xmlns:a16="http://schemas.microsoft.com/office/drawing/2014/main" id="{091DADB3-993F-131A-AD51-861600BAD4E7}"/>
                </a:ext>
              </a:extLst>
            </p:cNvPr>
            <p:cNvCxnSpPr>
              <a:cxnSpLocks/>
              <a:endCxn id="1077" idx="2"/>
            </p:cNvCxnSpPr>
            <p:nvPr/>
          </p:nvCxnSpPr>
          <p:spPr>
            <a:xfrm>
              <a:off x="1407777" y="5817007"/>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5" name="Straight Connector 1544">
              <a:extLst>
                <a:ext uri="{FF2B5EF4-FFF2-40B4-BE49-F238E27FC236}">
                  <a16:creationId xmlns:a16="http://schemas.microsoft.com/office/drawing/2014/main" id="{0D9C09D3-7409-91AD-72AB-A3C4D9CAC59B}"/>
                </a:ext>
              </a:extLst>
            </p:cNvPr>
            <p:cNvCxnSpPr>
              <a:cxnSpLocks/>
            </p:cNvCxnSpPr>
            <p:nvPr/>
          </p:nvCxnSpPr>
          <p:spPr>
            <a:xfrm>
              <a:off x="1412686" y="5973600"/>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6" name="Straight Connector 1545">
              <a:extLst>
                <a:ext uri="{FF2B5EF4-FFF2-40B4-BE49-F238E27FC236}">
                  <a16:creationId xmlns:a16="http://schemas.microsoft.com/office/drawing/2014/main" id="{7FE02E7C-8F7E-9A61-AF44-F6773EE35B6A}"/>
                </a:ext>
              </a:extLst>
            </p:cNvPr>
            <p:cNvCxnSpPr>
              <a:cxnSpLocks/>
            </p:cNvCxnSpPr>
            <p:nvPr/>
          </p:nvCxnSpPr>
          <p:spPr>
            <a:xfrm>
              <a:off x="1408667" y="6138729"/>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7" name="Straight Connector 1546">
              <a:extLst>
                <a:ext uri="{FF2B5EF4-FFF2-40B4-BE49-F238E27FC236}">
                  <a16:creationId xmlns:a16="http://schemas.microsoft.com/office/drawing/2014/main" id="{241ADD21-927E-C080-C627-434FC97F88E4}"/>
                </a:ext>
              </a:extLst>
            </p:cNvPr>
            <p:cNvCxnSpPr>
              <a:cxnSpLocks/>
              <a:endCxn id="1080" idx="2"/>
            </p:cNvCxnSpPr>
            <p:nvPr/>
          </p:nvCxnSpPr>
          <p:spPr>
            <a:xfrm>
              <a:off x="1412685" y="6295147"/>
              <a:ext cx="186813" cy="16886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8" name="Straight Connector 1547">
              <a:extLst>
                <a:ext uri="{FF2B5EF4-FFF2-40B4-BE49-F238E27FC236}">
                  <a16:creationId xmlns:a16="http://schemas.microsoft.com/office/drawing/2014/main" id="{64D99E30-7D46-682A-94B0-DE66DA549FA6}"/>
                </a:ext>
              </a:extLst>
            </p:cNvPr>
            <p:cNvCxnSpPr>
              <a:cxnSpLocks/>
              <a:endCxn id="1078" idx="2"/>
            </p:cNvCxnSpPr>
            <p:nvPr/>
          </p:nvCxnSpPr>
          <p:spPr>
            <a:xfrm>
              <a:off x="1412685" y="5821200"/>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9" name="Straight Connector 1548">
              <a:extLst>
                <a:ext uri="{FF2B5EF4-FFF2-40B4-BE49-F238E27FC236}">
                  <a16:creationId xmlns:a16="http://schemas.microsoft.com/office/drawing/2014/main" id="{194B5C37-4ECD-3D28-82F1-0D45F704EA56}"/>
                </a:ext>
              </a:extLst>
            </p:cNvPr>
            <p:cNvCxnSpPr>
              <a:cxnSpLocks/>
            </p:cNvCxnSpPr>
            <p:nvPr/>
          </p:nvCxnSpPr>
          <p:spPr>
            <a:xfrm>
              <a:off x="1407776" y="5964544"/>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0" name="Straight Connector 1549">
              <a:extLst>
                <a:ext uri="{FF2B5EF4-FFF2-40B4-BE49-F238E27FC236}">
                  <a16:creationId xmlns:a16="http://schemas.microsoft.com/office/drawing/2014/main" id="{987DFDD6-F983-8F3B-60F3-DB819D7A3E38}"/>
                </a:ext>
              </a:extLst>
            </p:cNvPr>
            <p:cNvCxnSpPr>
              <a:cxnSpLocks/>
            </p:cNvCxnSpPr>
            <p:nvPr/>
          </p:nvCxnSpPr>
          <p:spPr>
            <a:xfrm>
              <a:off x="1407776" y="6131048"/>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1" name="Straight Connector 1550">
              <a:extLst>
                <a:ext uri="{FF2B5EF4-FFF2-40B4-BE49-F238E27FC236}">
                  <a16:creationId xmlns:a16="http://schemas.microsoft.com/office/drawing/2014/main" id="{1751FAE3-4BF0-6FE1-1857-973DC482D0F0}"/>
                </a:ext>
              </a:extLst>
            </p:cNvPr>
            <p:cNvCxnSpPr>
              <a:cxnSpLocks/>
              <a:endCxn id="1079" idx="2"/>
            </p:cNvCxnSpPr>
            <p:nvPr/>
          </p:nvCxnSpPr>
          <p:spPr>
            <a:xfrm>
              <a:off x="1422503" y="5835840"/>
              <a:ext cx="176995" cy="47577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2" name="Straight Connector 1551">
              <a:extLst>
                <a:ext uri="{FF2B5EF4-FFF2-40B4-BE49-F238E27FC236}">
                  <a16:creationId xmlns:a16="http://schemas.microsoft.com/office/drawing/2014/main" id="{E7A9137D-EAAC-E9E5-D9EC-A66B3229BF1B}"/>
                </a:ext>
              </a:extLst>
            </p:cNvPr>
            <p:cNvCxnSpPr>
              <a:cxnSpLocks/>
            </p:cNvCxnSpPr>
            <p:nvPr/>
          </p:nvCxnSpPr>
          <p:spPr>
            <a:xfrm>
              <a:off x="1417594" y="5982788"/>
              <a:ext cx="176995" cy="47577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3" name="Straight Connector 1552">
              <a:extLst>
                <a:ext uri="{FF2B5EF4-FFF2-40B4-BE49-F238E27FC236}">
                  <a16:creationId xmlns:a16="http://schemas.microsoft.com/office/drawing/2014/main" id="{9A003A6A-4462-3BEC-5B5E-85A92DCC43D5}"/>
                </a:ext>
              </a:extLst>
            </p:cNvPr>
            <p:cNvCxnSpPr>
              <a:cxnSpLocks/>
              <a:endCxn id="1077" idx="2"/>
            </p:cNvCxnSpPr>
            <p:nvPr/>
          </p:nvCxnSpPr>
          <p:spPr>
            <a:xfrm flipV="1">
              <a:off x="1401037" y="6006812"/>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4" name="Straight Connector 1553">
              <a:extLst>
                <a:ext uri="{FF2B5EF4-FFF2-40B4-BE49-F238E27FC236}">
                  <a16:creationId xmlns:a16="http://schemas.microsoft.com/office/drawing/2014/main" id="{D313DE85-47C1-2327-FD10-ED834BF937CE}"/>
                </a:ext>
              </a:extLst>
            </p:cNvPr>
            <p:cNvCxnSpPr>
              <a:cxnSpLocks/>
            </p:cNvCxnSpPr>
            <p:nvPr/>
          </p:nvCxnSpPr>
          <p:spPr>
            <a:xfrm flipV="1">
              <a:off x="1413136" y="5835408"/>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5" name="Straight Connector 1554">
              <a:extLst>
                <a:ext uri="{FF2B5EF4-FFF2-40B4-BE49-F238E27FC236}">
                  <a16:creationId xmlns:a16="http://schemas.microsoft.com/office/drawing/2014/main" id="{C77B2F36-6343-B94A-8D1F-A2A8F3C6F06E}"/>
                </a:ext>
              </a:extLst>
            </p:cNvPr>
            <p:cNvCxnSpPr>
              <a:cxnSpLocks/>
            </p:cNvCxnSpPr>
            <p:nvPr/>
          </p:nvCxnSpPr>
          <p:spPr>
            <a:xfrm flipV="1">
              <a:off x="1410558" y="5679629"/>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6" name="Straight Connector 1555">
              <a:extLst>
                <a:ext uri="{FF2B5EF4-FFF2-40B4-BE49-F238E27FC236}">
                  <a16:creationId xmlns:a16="http://schemas.microsoft.com/office/drawing/2014/main" id="{5BE985D7-30F1-51D5-8D0F-B2FA33DE81E0}"/>
                </a:ext>
              </a:extLst>
            </p:cNvPr>
            <p:cNvCxnSpPr>
              <a:cxnSpLocks/>
              <a:endCxn id="1081" idx="2"/>
            </p:cNvCxnSpPr>
            <p:nvPr/>
          </p:nvCxnSpPr>
          <p:spPr>
            <a:xfrm flipV="1">
              <a:off x="1411150" y="5684551"/>
              <a:ext cx="188348" cy="60503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7" name="Straight Connector 1556">
              <a:extLst>
                <a:ext uri="{FF2B5EF4-FFF2-40B4-BE49-F238E27FC236}">
                  <a16:creationId xmlns:a16="http://schemas.microsoft.com/office/drawing/2014/main" id="{6E6E0C02-47C1-B708-D577-A35532C06FD9}"/>
                </a:ext>
              </a:extLst>
            </p:cNvPr>
            <p:cNvCxnSpPr>
              <a:cxnSpLocks/>
              <a:endCxn id="1086" idx="2"/>
            </p:cNvCxnSpPr>
            <p:nvPr/>
          </p:nvCxnSpPr>
          <p:spPr>
            <a:xfrm>
              <a:off x="1710335" y="5675484"/>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8" name="Straight Connector 1557">
              <a:extLst>
                <a:ext uri="{FF2B5EF4-FFF2-40B4-BE49-F238E27FC236}">
                  <a16:creationId xmlns:a16="http://schemas.microsoft.com/office/drawing/2014/main" id="{ADA2F309-2B72-5A5F-D638-D7F5E0C341F2}"/>
                </a:ext>
              </a:extLst>
            </p:cNvPr>
            <p:cNvCxnSpPr>
              <a:cxnSpLocks/>
              <a:endCxn id="1087" idx="2"/>
            </p:cNvCxnSpPr>
            <p:nvPr/>
          </p:nvCxnSpPr>
          <p:spPr>
            <a:xfrm>
              <a:off x="1710334" y="5675484"/>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9" name="Straight Connector 1558">
              <a:extLst>
                <a:ext uri="{FF2B5EF4-FFF2-40B4-BE49-F238E27FC236}">
                  <a16:creationId xmlns:a16="http://schemas.microsoft.com/office/drawing/2014/main" id="{2A1808EC-DD6F-2624-02F1-81BA1B1C774B}"/>
                </a:ext>
              </a:extLst>
            </p:cNvPr>
            <p:cNvCxnSpPr>
              <a:cxnSpLocks/>
              <a:endCxn id="1083" idx="2"/>
            </p:cNvCxnSpPr>
            <p:nvPr/>
          </p:nvCxnSpPr>
          <p:spPr>
            <a:xfrm>
              <a:off x="1710333" y="5676812"/>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0" name="Straight Connector 1559">
              <a:extLst>
                <a:ext uri="{FF2B5EF4-FFF2-40B4-BE49-F238E27FC236}">
                  <a16:creationId xmlns:a16="http://schemas.microsoft.com/office/drawing/2014/main" id="{DE99E53D-D874-4CE5-5FA8-86845F3ED8BE}"/>
                </a:ext>
              </a:extLst>
            </p:cNvPr>
            <p:cNvCxnSpPr>
              <a:cxnSpLocks/>
              <a:stCxn id="1081" idx="6"/>
            </p:cNvCxnSpPr>
            <p:nvPr/>
          </p:nvCxnSpPr>
          <p:spPr>
            <a:xfrm>
              <a:off x="1710335" y="5684551"/>
              <a:ext cx="148777" cy="54183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1" name="Straight Connector 1560">
              <a:extLst>
                <a:ext uri="{FF2B5EF4-FFF2-40B4-BE49-F238E27FC236}">
                  <a16:creationId xmlns:a16="http://schemas.microsoft.com/office/drawing/2014/main" id="{E1CEC979-2BEC-C6CF-CCEE-41A41E532450}"/>
                </a:ext>
              </a:extLst>
            </p:cNvPr>
            <p:cNvCxnSpPr>
              <a:cxnSpLocks/>
              <a:endCxn id="1085" idx="2"/>
            </p:cNvCxnSpPr>
            <p:nvPr/>
          </p:nvCxnSpPr>
          <p:spPr>
            <a:xfrm flipV="1">
              <a:off x="1710334" y="6381778"/>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2" name="Straight Connector 1561">
              <a:extLst>
                <a:ext uri="{FF2B5EF4-FFF2-40B4-BE49-F238E27FC236}">
                  <a16:creationId xmlns:a16="http://schemas.microsoft.com/office/drawing/2014/main" id="{E3C34F5D-1FE3-AA7F-0081-9466D9AA6599}"/>
                </a:ext>
              </a:extLst>
            </p:cNvPr>
            <p:cNvCxnSpPr>
              <a:cxnSpLocks/>
              <a:endCxn id="1084" idx="2"/>
            </p:cNvCxnSpPr>
            <p:nvPr/>
          </p:nvCxnSpPr>
          <p:spPr>
            <a:xfrm flipV="1">
              <a:off x="1715110" y="6229378"/>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3" name="Straight Connector 1562">
              <a:extLst>
                <a:ext uri="{FF2B5EF4-FFF2-40B4-BE49-F238E27FC236}">
                  <a16:creationId xmlns:a16="http://schemas.microsoft.com/office/drawing/2014/main" id="{FA356EFD-2B2E-9C86-98CF-D42AB4321D8C}"/>
                </a:ext>
              </a:extLst>
            </p:cNvPr>
            <p:cNvCxnSpPr>
              <a:cxnSpLocks/>
              <a:stCxn id="1080" idx="6"/>
            </p:cNvCxnSpPr>
            <p:nvPr/>
          </p:nvCxnSpPr>
          <p:spPr>
            <a:xfrm flipV="1">
              <a:off x="1710335" y="6072995"/>
              <a:ext cx="143171" cy="3910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4" name="Straight Connector 1563">
              <a:extLst>
                <a:ext uri="{FF2B5EF4-FFF2-40B4-BE49-F238E27FC236}">
                  <a16:creationId xmlns:a16="http://schemas.microsoft.com/office/drawing/2014/main" id="{E06E8A09-CB24-1491-0114-42BD901811AF}"/>
                </a:ext>
              </a:extLst>
            </p:cNvPr>
            <p:cNvCxnSpPr>
              <a:cxnSpLocks/>
              <a:stCxn id="1080" idx="6"/>
            </p:cNvCxnSpPr>
            <p:nvPr/>
          </p:nvCxnSpPr>
          <p:spPr>
            <a:xfrm flipV="1">
              <a:off x="1710335" y="5907822"/>
              <a:ext cx="141458" cy="55619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5" name="Straight Connector 1564">
              <a:extLst>
                <a:ext uri="{FF2B5EF4-FFF2-40B4-BE49-F238E27FC236}">
                  <a16:creationId xmlns:a16="http://schemas.microsoft.com/office/drawing/2014/main" id="{1FD04A8C-FB1E-4EE8-23D5-6E793869C155}"/>
                </a:ext>
              </a:extLst>
            </p:cNvPr>
            <p:cNvCxnSpPr>
              <a:cxnSpLocks/>
            </p:cNvCxnSpPr>
            <p:nvPr/>
          </p:nvCxnSpPr>
          <p:spPr>
            <a:xfrm>
              <a:off x="1711017" y="5832519"/>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6" name="Straight Connector 1565">
              <a:extLst>
                <a:ext uri="{FF2B5EF4-FFF2-40B4-BE49-F238E27FC236}">
                  <a16:creationId xmlns:a16="http://schemas.microsoft.com/office/drawing/2014/main" id="{1F46DB2F-C449-A056-1DD4-8CFFE774C9B2}"/>
                </a:ext>
              </a:extLst>
            </p:cNvPr>
            <p:cNvCxnSpPr>
              <a:cxnSpLocks/>
            </p:cNvCxnSpPr>
            <p:nvPr/>
          </p:nvCxnSpPr>
          <p:spPr>
            <a:xfrm>
              <a:off x="1711016" y="5832519"/>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7" name="Straight Connector 1566">
              <a:extLst>
                <a:ext uri="{FF2B5EF4-FFF2-40B4-BE49-F238E27FC236}">
                  <a16:creationId xmlns:a16="http://schemas.microsoft.com/office/drawing/2014/main" id="{603C8E14-40F1-2EF6-39C4-2C0680C2E5DA}"/>
                </a:ext>
              </a:extLst>
            </p:cNvPr>
            <p:cNvCxnSpPr>
              <a:cxnSpLocks/>
            </p:cNvCxnSpPr>
            <p:nvPr/>
          </p:nvCxnSpPr>
          <p:spPr>
            <a:xfrm>
              <a:off x="1711015" y="5833847"/>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8" name="Straight Connector 1567">
              <a:extLst>
                <a:ext uri="{FF2B5EF4-FFF2-40B4-BE49-F238E27FC236}">
                  <a16:creationId xmlns:a16="http://schemas.microsoft.com/office/drawing/2014/main" id="{1B202363-EF63-D986-FAA2-D183232D92D9}"/>
                </a:ext>
              </a:extLst>
            </p:cNvPr>
            <p:cNvCxnSpPr>
              <a:cxnSpLocks/>
            </p:cNvCxnSpPr>
            <p:nvPr/>
          </p:nvCxnSpPr>
          <p:spPr>
            <a:xfrm>
              <a:off x="1711017" y="5841586"/>
              <a:ext cx="148777" cy="54183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9" name="Straight Connector 1568">
              <a:extLst>
                <a:ext uri="{FF2B5EF4-FFF2-40B4-BE49-F238E27FC236}">
                  <a16:creationId xmlns:a16="http://schemas.microsoft.com/office/drawing/2014/main" id="{462BBCD7-88AB-2519-D69B-2FB2ECA91422}"/>
                </a:ext>
              </a:extLst>
            </p:cNvPr>
            <p:cNvCxnSpPr>
              <a:cxnSpLocks/>
            </p:cNvCxnSpPr>
            <p:nvPr/>
          </p:nvCxnSpPr>
          <p:spPr>
            <a:xfrm>
              <a:off x="1708619" y="5993641"/>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0" name="Straight Connector 1569">
              <a:extLst>
                <a:ext uri="{FF2B5EF4-FFF2-40B4-BE49-F238E27FC236}">
                  <a16:creationId xmlns:a16="http://schemas.microsoft.com/office/drawing/2014/main" id="{742C5841-B41F-48F4-AF85-CDAEB9EAA6CE}"/>
                </a:ext>
              </a:extLst>
            </p:cNvPr>
            <p:cNvCxnSpPr>
              <a:cxnSpLocks/>
            </p:cNvCxnSpPr>
            <p:nvPr/>
          </p:nvCxnSpPr>
          <p:spPr>
            <a:xfrm>
              <a:off x="1708618" y="5993641"/>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1" name="Straight Connector 1570">
              <a:extLst>
                <a:ext uri="{FF2B5EF4-FFF2-40B4-BE49-F238E27FC236}">
                  <a16:creationId xmlns:a16="http://schemas.microsoft.com/office/drawing/2014/main" id="{6066E930-5517-3CA3-7C3E-1347CBABD951}"/>
                </a:ext>
              </a:extLst>
            </p:cNvPr>
            <p:cNvCxnSpPr>
              <a:cxnSpLocks/>
            </p:cNvCxnSpPr>
            <p:nvPr/>
          </p:nvCxnSpPr>
          <p:spPr>
            <a:xfrm>
              <a:off x="1708617" y="5994969"/>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2" name="Straight Connector 1571">
              <a:extLst>
                <a:ext uri="{FF2B5EF4-FFF2-40B4-BE49-F238E27FC236}">
                  <a16:creationId xmlns:a16="http://schemas.microsoft.com/office/drawing/2014/main" id="{118362D8-68B2-136A-4582-E44878BDB3F6}"/>
                </a:ext>
              </a:extLst>
            </p:cNvPr>
            <p:cNvCxnSpPr>
              <a:cxnSpLocks/>
            </p:cNvCxnSpPr>
            <p:nvPr/>
          </p:nvCxnSpPr>
          <p:spPr>
            <a:xfrm>
              <a:off x="1713412" y="6157950"/>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3" name="Straight Connector 1572">
              <a:extLst>
                <a:ext uri="{FF2B5EF4-FFF2-40B4-BE49-F238E27FC236}">
                  <a16:creationId xmlns:a16="http://schemas.microsoft.com/office/drawing/2014/main" id="{236F6E5B-0F5E-BB0F-A1E6-5A42B2232EF9}"/>
                </a:ext>
              </a:extLst>
            </p:cNvPr>
            <p:cNvCxnSpPr>
              <a:cxnSpLocks/>
            </p:cNvCxnSpPr>
            <p:nvPr/>
          </p:nvCxnSpPr>
          <p:spPr>
            <a:xfrm>
              <a:off x="1713411" y="6157950"/>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4" name="Straight Connector 1573">
              <a:extLst>
                <a:ext uri="{FF2B5EF4-FFF2-40B4-BE49-F238E27FC236}">
                  <a16:creationId xmlns:a16="http://schemas.microsoft.com/office/drawing/2014/main" id="{6124D50D-8B29-F891-2437-CD09074600A4}"/>
                </a:ext>
              </a:extLst>
            </p:cNvPr>
            <p:cNvCxnSpPr>
              <a:cxnSpLocks/>
            </p:cNvCxnSpPr>
            <p:nvPr/>
          </p:nvCxnSpPr>
          <p:spPr>
            <a:xfrm>
              <a:off x="1707927" y="6294708"/>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5" name="Straight Connector 1574">
              <a:extLst>
                <a:ext uri="{FF2B5EF4-FFF2-40B4-BE49-F238E27FC236}">
                  <a16:creationId xmlns:a16="http://schemas.microsoft.com/office/drawing/2014/main" id="{1997181D-D2F5-ADF5-0A67-0F66FF977697}"/>
                </a:ext>
              </a:extLst>
            </p:cNvPr>
            <p:cNvCxnSpPr>
              <a:cxnSpLocks/>
            </p:cNvCxnSpPr>
            <p:nvPr/>
          </p:nvCxnSpPr>
          <p:spPr>
            <a:xfrm flipV="1">
              <a:off x="1709298" y="6213867"/>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6" name="Straight Connector 1575">
              <a:extLst>
                <a:ext uri="{FF2B5EF4-FFF2-40B4-BE49-F238E27FC236}">
                  <a16:creationId xmlns:a16="http://schemas.microsoft.com/office/drawing/2014/main" id="{13314E29-6B8B-F7B6-8362-4EB1E241BE7F}"/>
                </a:ext>
              </a:extLst>
            </p:cNvPr>
            <p:cNvCxnSpPr>
              <a:cxnSpLocks/>
            </p:cNvCxnSpPr>
            <p:nvPr/>
          </p:nvCxnSpPr>
          <p:spPr>
            <a:xfrm flipV="1">
              <a:off x="1714074" y="6061467"/>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7" name="Straight Connector 1576">
              <a:extLst>
                <a:ext uri="{FF2B5EF4-FFF2-40B4-BE49-F238E27FC236}">
                  <a16:creationId xmlns:a16="http://schemas.microsoft.com/office/drawing/2014/main" id="{A2EE2A9A-A3BC-895A-6321-52D960A341DE}"/>
                </a:ext>
              </a:extLst>
            </p:cNvPr>
            <p:cNvCxnSpPr>
              <a:cxnSpLocks/>
            </p:cNvCxnSpPr>
            <p:nvPr/>
          </p:nvCxnSpPr>
          <p:spPr>
            <a:xfrm flipV="1">
              <a:off x="1709299" y="5905084"/>
              <a:ext cx="143171" cy="3910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8" name="Straight Connector 1577">
              <a:extLst>
                <a:ext uri="{FF2B5EF4-FFF2-40B4-BE49-F238E27FC236}">
                  <a16:creationId xmlns:a16="http://schemas.microsoft.com/office/drawing/2014/main" id="{CC3C6AEC-4695-5241-53B0-CD449950BF02}"/>
                </a:ext>
              </a:extLst>
            </p:cNvPr>
            <p:cNvCxnSpPr>
              <a:cxnSpLocks/>
            </p:cNvCxnSpPr>
            <p:nvPr/>
          </p:nvCxnSpPr>
          <p:spPr>
            <a:xfrm flipV="1">
              <a:off x="1709299" y="5739911"/>
              <a:ext cx="141458" cy="55619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9" name="Straight Connector 1578">
              <a:extLst>
                <a:ext uri="{FF2B5EF4-FFF2-40B4-BE49-F238E27FC236}">
                  <a16:creationId xmlns:a16="http://schemas.microsoft.com/office/drawing/2014/main" id="{78AFA4B1-A0F7-5F4C-CE4B-F429C8A43C93}"/>
                </a:ext>
              </a:extLst>
            </p:cNvPr>
            <p:cNvCxnSpPr>
              <a:cxnSpLocks/>
            </p:cNvCxnSpPr>
            <p:nvPr/>
          </p:nvCxnSpPr>
          <p:spPr>
            <a:xfrm flipV="1">
              <a:off x="1716480" y="6076647"/>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0" name="Straight Connector 1579">
              <a:extLst>
                <a:ext uri="{FF2B5EF4-FFF2-40B4-BE49-F238E27FC236}">
                  <a16:creationId xmlns:a16="http://schemas.microsoft.com/office/drawing/2014/main" id="{CE330C2C-2BA6-9261-1103-62E16B4DEF1A}"/>
                </a:ext>
              </a:extLst>
            </p:cNvPr>
            <p:cNvCxnSpPr>
              <a:cxnSpLocks/>
            </p:cNvCxnSpPr>
            <p:nvPr/>
          </p:nvCxnSpPr>
          <p:spPr>
            <a:xfrm flipV="1">
              <a:off x="1708970" y="5913739"/>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1" name="Straight Connector 1580">
              <a:extLst>
                <a:ext uri="{FF2B5EF4-FFF2-40B4-BE49-F238E27FC236}">
                  <a16:creationId xmlns:a16="http://schemas.microsoft.com/office/drawing/2014/main" id="{C49FDA33-BA2C-C0D9-946C-C347F628E34B}"/>
                </a:ext>
              </a:extLst>
            </p:cNvPr>
            <p:cNvCxnSpPr>
              <a:cxnSpLocks/>
            </p:cNvCxnSpPr>
            <p:nvPr/>
          </p:nvCxnSpPr>
          <p:spPr>
            <a:xfrm flipV="1">
              <a:off x="1713746" y="5761339"/>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2" name="Straight Connector 1581">
              <a:extLst>
                <a:ext uri="{FF2B5EF4-FFF2-40B4-BE49-F238E27FC236}">
                  <a16:creationId xmlns:a16="http://schemas.microsoft.com/office/drawing/2014/main" id="{574892F4-F7CB-20B5-2528-5EB8B4AED83A}"/>
                </a:ext>
              </a:extLst>
            </p:cNvPr>
            <p:cNvCxnSpPr>
              <a:cxnSpLocks/>
            </p:cNvCxnSpPr>
            <p:nvPr/>
          </p:nvCxnSpPr>
          <p:spPr>
            <a:xfrm flipV="1">
              <a:off x="1716375" y="5749376"/>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3" name="Straight Connector 1582">
              <a:extLst>
                <a:ext uri="{FF2B5EF4-FFF2-40B4-BE49-F238E27FC236}">
                  <a16:creationId xmlns:a16="http://schemas.microsoft.com/office/drawing/2014/main" id="{8CC69356-1FD4-7E53-9534-4D293EA3A8CF}"/>
                </a:ext>
              </a:extLst>
            </p:cNvPr>
            <p:cNvCxnSpPr>
              <a:cxnSpLocks/>
              <a:endCxn id="1076" idx="2"/>
            </p:cNvCxnSpPr>
            <p:nvPr/>
          </p:nvCxnSpPr>
          <p:spPr>
            <a:xfrm flipV="1">
              <a:off x="1965707" y="6242051"/>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4" name="Straight Connector 1583">
              <a:extLst>
                <a:ext uri="{FF2B5EF4-FFF2-40B4-BE49-F238E27FC236}">
                  <a16:creationId xmlns:a16="http://schemas.microsoft.com/office/drawing/2014/main" id="{C273F66B-41D9-A21A-B40B-55F88022D83D}"/>
                </a:ext>
              </a:extLst>
            </p:cNvPr>
            <p:cNvCxnSpPr>
              <a:cxnSpLocks/>
              <a:endCxn id="1075" idx="2"/>
            </p:cNvCxnSpPr>
            <p:nvPr/>
          </p:nvCxnSpPr>
          <p:spPr>
            <a:xfrm flipV="1">
              <a:off x="1970483" y="6089651"/>
              <a:ext cx="139090" cy="2704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5" name="Straight Connector 1584">
              <a:extLst>
                <a:ext uri="{FF2B5EF4-FFF2-40B4-BE49-F238E27FC236}">
                  <a16:creationId xmlns:a16="http://schemas.microsoft.com/office/drawing/2014/main" id="{6714D831-49F8-E9F9-9F84-189C20801F9B}"/>
                </a:ext>
              </a:extLst>
            </p:cNvPr>
            <p:cNvCxnSpPr>
              <a:cxnSpLocks/>
              <a:endCxn id="1074" idx="2"/>
            </p:cNvCxnSpPr>
            <p:nvPr/>
          </p:nvCxnSpPr>
          <p:spPr>
            <a:xfrm flipV="1">
              <a:off x="1965708" y="5937251"/>
              <a:ext cx="143865" cy="4290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6" name="Straight Connector 1585">
              <a:extLst>
                <a:ext uri="{FF2B5EF4-FFF2-40B4-BE49-F238E27FC236}">
                  <a16:creationId xmlns:a16="http://schemas.microsoft.com/office/drawing/2014/main" id="{C94F2FB0-2FDA-BEBB-7217-5BF2BE9E647A}"/>
                </a:ext>
              </a:extLst>
            </p:cNvPr>
            <p:cNvCxnSpPr>
              <a:cxnSpLocks/>
              <a:stCxn id="1074" idx="2"/>
              <a:endCxn id="1086" idx="6"/>
            </p:cNvCxnSpPr>
            <p:nvPr/>
          </p:nvCxnSpPr>
          <p:spPr>
            <a:xfrm flipH="1" flipV="1">
              <a:off x="1965038" y="5754717"/>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7" name="Straight Connector 1586">
              <a:extLst>
                <a:ext uri="{FF2B5EF4-FFF2-40B4-BE49-F238E27FC236}">
                  <a16:creationId xmlns:a16="http://schemas.microsoft.com/office/drawing/2014/main" id="{51EE09DF-2024-DE98-0009-FDADDD8317D5}"/>
                </a:ext>
              </a:extLst>
            </p:cNvPr>
            <p:cNvCxnSpPr>
              <a:cxnSpLocks/>
              <a:stCxn id="1075" idx="2"/>
            </p:cNvCxnSpPr>
            <p:nvPr/>
          </p:nvCxnSpPr>
          <p:spPr>
            <a:xfrm flipH="1" flipV="1">
              <a:off x="1969650" y="5759650"/>
              <a:ext cx="139923" cy="33000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3" name="Straight Connector 1592">
              <a:extLst>
                <a:ext uri="{FF2B5EF4-FFF2-40B4-BE49-F238E27FC236}">
                  <a16:creationId xmlns:a16="http://schemas.microsoft.com/office/drawing/2014/main" id="{D138A64D-61A7-A962-2EBC-32A6BD15A489}"/>
                </a:ext>
              </a:extLst>
            </p:cNvPr>
            <p:cNvCxnSpPr>
              <a:cxnSpLocks/>
              <a:endCxn id="1086" idx="6"/>
            </p:cNvCxnSpPr>
            <p:nvPr/>
          </p:nvCxnSpPr>
          <p:spPr>
            <a:xfrm flipH="1" flipV="1">
              <a:off x="1965038" y="5754717"/>
              <a:ext cx="143865" cy="48902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4" name="Straight Connector 1593">
              <a:extLst>
                <a:ext uri="{FF2B5EF4-FFF2-40B4-BE49-F238E27FC236}">
                  <a16:creationId xmlns:a16="http://schemas.microsoft.com/office/drawing/2014/main" id="{8087F971-76BE-3E2E-9414-4C3506824B72}"/>
                </a:ext>
              </a:extLst>
            </p:cNvPr>
            <p:cNvCxnSpPr>
              <a:cxnSpLocks/>
            </p:cNvCxnSpPr>
            <p:nvPr/>
          </p:nvCxnSpPr>
          <p:spPr>
            <a:xfrm flipH="1" flipV="1">
              <a:off x="1970088" y="5902251"/>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5" name="Straight Connector 1594">
              <a:extLst>
                <a:ext uri="{FF2B5EF4-FFF2-40B4-BE49-F238E27FC236}">
                  <a16:creationId xmlns:a16="http://schemas.microsoft.com/office/drawing/2014/main" id="{ECF7025D-99AE-1B4A-409A-A8BF997AC67E}"/>
                </a:ext>
              </a:extLst>
            </p:cNvPr>
            <p:cNvCxnSpPr>
              <a:cxnSpLocks/>
            </p:cNvCxnSpPr>
            <p:nvPr/>
          </p:nvCxnSpPr>
          <p:spPr>
            <a:xfrm flipH="1" flipV="1">
              <a:off x="1974700" y="5907184"/>
              <a:ext cx="139923" cy="33000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6" name="Straight Connector 1595">
              <a:extLst>
                <a:ext uri="{FF2B5EF4-FFF2-40B4-BE49-F238E27FC236}">
                  <a16:creationId xmlns:a16="http://schemas.microsoft.com/office/drawing/2014/main" id="{DB99DFCA-F60A-0C8C-EA97-30C94E2391D3}"/>
                </a:ext>
              </a:extLst>
            </p:cNvPr>
            <p:cNvCxnSpPr>
              <a:cxnSpLocks/>
            </p:cNvCxnSpPr>
            <p:nvPr/>
          </p:nvCxnSpPr>
          <p:spPr>
            <a:xfrm flipH="1" flipV="1">
              <a:off x="1969418" y="6070647"/>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7" name="Straight Connector 1596">
              <a:extLst>
                <a:ext uri="{FF2B5EF4-FFF2-40B4-BE49-F238E27FC236}">
                  <a16:creationId xmlns:a16="http://schemas.microsoft.com/office/drawing/2014/main" id="{B9097722-789E-3157-046A-7BE8E6FCE5E4}"/>
                </a:ext>
              </a:extLst>
            </p:cNvPr>
            <p:cNvCxnSpPr>
              <a:cxnSpLocks/>
            </p:cNvCxnSpPr>
            <p:nvPr/>
          </p:nvCxnSpPr>
          <p:spPr>
            <a:xfrm flipV="1">
              <a:off x="1966282" y="6093878"/>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8" name="Straight Connector 1597">
              <a:extLst>
                <a:ext uri="{FF2B5EF4-FFF2-40B4-BE49-F238E27FC236}">
                  <a16:creationId xmlns:a16="http://schemas.microsoft.com/office/drawing/2014/main" id="{4DCFC17F-07B6-CFEA-1968-C2C8823CAA07}"/>
                </a:ext>
              </a:extLst>
            </p:cNvPr>
            <p:cNvCxnSpPr>
              <a:cxnSpLocks/>
            </p:cNvCxnSpPr>
            <p:nvPr/>
          </p:nvCxnSpPr>
          <p:spPr>
            <a:xfrm flipV="1">
              <a:off x="1971058" y="5941478"/>
              <a:ext cx="139090" cy="2704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0" name="Straight Connector 1679">
              <a:extLst>
                <a:ext uri="{FF2B5EF4-FFF2-40B4-BE49-F238E27FC236}">
                  <a16:creationId xmlns:a16="http://schemas.microsoft.com/office/drawing/2014/main" id="{89630399-3C4F-443C-84A5-3863E754A4A2}"/>
                </a:ext>
              </a:extLst>
            </p:cNvPr>
            <p:cNvCxnSpPr>
              <a:cxnSpLocks/>
            </p:cNvCxnSpPr>
            <p:nvPr/>
          </p:nvCxnSpPr>
          <p:spPr>
            <a:xfrm flipV="1">
              <a:off x="1963462" y="5948616"/>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81" name="Group 1680">
            <a:extLst>
              <a:ext uri="{FF2B5EF4-FFF2-40B4-BE49-F238E27FC236}">
                <a16:creationId xmlns:a16="http://schemas.microsoft.com/office/drawing/2014/main" id="{91C8577E-2F66-90FD-34CE-53FD5DD2E45E}"/>
              </a:ext>
            </a:extLst>
          </p:cNvPr>
          <p:cNvGrpSpPr/>
          <p:nvPr/>
        </p:nvGrpSpPr>
        <p:grpSpPr>
          <a:xfrm rot="5400000">
            <a:off x="5894783" y="3517656"/>
            <a:ext cx="244077" cy="237781"/>
            <a:chOff x="1300018" y="5625957"/>
            <a:chExt cx="920392" cy="896648"/>
          </a:xfrm>
        </p:grpSpPr>
        <p:sp>
          <p:nvSpPr>
            <p:cNvPr id="1682" name="Oval 1681">
              <a:extLst>
                <a:ext uri="{FF2B5EF4-FFF2-40B4-BE49-F238E27FC236}">
                  <a16:creationId xmlns:a16="http://schemas.microsoft.com/office/drawing/2014/main" id="{EB26080A-C088-80DE-3DAE-D6816A15598B}"/>
                </a:ext>
              </a:extLst>
            </p:cNvPr>
            <p:cNvSpPr/>
            <p:nvPr/>
          </p:nvSpPr>
          <p:spPr>
            <a:xfrm>
              <a:off x="1300018" y="57756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3" name="Oval 1682">
              <a:extLst>
                <a:ext uri="{FF2B5EF4-FFF2-40B4-BE49-F238E27FC236}">
                  <a16:creationId xmlns:a16="http://schemas.microsoft.com/office/drawing/2014/main" id="{E9735522-CE88-0183-1606-C65B023035A0}"/>
                </a:ext>
              </a:extLst>
            </p:cNvPr>
            <p:cNvSpPr/>
            <p:nvPr/>
          </p:nvSpPr>
          <p:spPr>
            <a:xfrm>
              <a:off x="1300018" y="59280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4" name="Oval 1683">
              <a:extLst>
                <a:ext uri="{FF2B5EF4-FFF2-40B4-BE49-F238E27FC236}">
                  <a16:creationId xmlns:a16="http://schemas.microsoft.com/office/drawing/2014/main" id="{B0310D8B-409F-5098-729C-B7250A7C5E8F}"/>
                </a:ext>
              </a:extLst>
            </p:cNvPr>
            <p:cNvSpPr/>
            <p:nvPr/>
          </p:nvSpPr>
          <p:spPr>
            <a:xfrm>
              <a:off x="1300018" y="60804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5" name="Oval 1684">
              <a:extLst>
                <a:ext uri="{FF2B5EF4-FFF2-40B4-BE49-F238E27FC236}">
                  <a16:creationId xmlns:a16="http://schemas.microsoft.com/office/drawing/2014/main" id="{27853BCC-AE27-FF3A-3F5F-EB2BACAD8588}"/>
                </a:ext>
              </a:extLst>
            </p:cNvPr>
            <p:cNvSpPr/>
            <p:nvPr/>
          </p:nvSpPr>
          <p:spPr>
            <a:xfrm>
              <a:off x="1300018" y="62328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7" name="Oval 1686">
              <a:extLst>
                <a:ext uri="{FF2B5EF4-FFF2-40B4-BE49-F238E27FC236}">
                  <a16:creationId xmlns:a16="http://schemas.microsoft.com/office/drawing/2014/main" id="{FDF343F7-822C-9D0F-139B-80CF891A64EF}"/>
                </a:ext>
              </a:extLst>
            </p:cNvPr>
            <p:cNvSpPr/>
            <p:nvPr/>
          </p:nvSpPr>
          <p:spPr>
            <a:xfrm>
              <a:off x="2109573" y="58786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8" name="Oval 2367">
              <a:extLst>
                <a:ext uri="{FF2B5EF4-FFF2-40B4-BE49-F238E27FC236}">
                  <a16:creationId xmlns:a16="http://schemas.microsoft.com/office/drawing/2014/main" id="{CBDA8013-43F1-B184-D973-5E0B59685CEF}"/>
                </a:ext>
              </a:extLst>
            </p:cNvPr>
            <p:cNvSpPr/>
            <p:nvPr/>
          </p:nvSpPr>
          <p:spPr>
            <a:xfrm>
              <a:off x="2109573" y="60310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9" name="Oval 2368">
              <a:extLst>
                <a:ext uri="{FF2B5EF4-FFF2-40B4-BE49-F238E27FC236}">
                  <a16:creationId xmlns:a16="http://schemas.microsoft.com/office/drawing/2014/main" id="{C3F0E976-11D9-B574-86D6-FCDECA565D99}"/>
                </a:ext>
              </a:extLst>
            </p:cNvPr>
            <p:cNvSpPr/>
            <p:nvPr/>
          </p:nvSpPr>
          <p:spPr>
            <a:xfrm>
              <a:off x="2109573" y="61834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70" name="Oval 2369">
              <a:extLst>
                <a:ext uri="{FF2B5EF4-FFF2-40B4-BE49-F238E27FC236}">
                  <a16:creationId xmlns:a16="http://schemas.microsoft.com/office/drawing/2014/main" id="{E7570C09-D421-B2F4-5D61-67835E875FD2}"/>
                </a:ext>
              </a:extLst>
            </p:cNvPr>
            <p:cNvSpPr/>
            <p:nvPr/>
          </p:nvSpPr>
          <p:spPr>
            <a:xfrm>
              <a:off x="1599498" y="59482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71" name="Oval 2370">
              <a:extLst>
                <a:ext uri="{FF2B5EF4-FFF2-40B4-BE49-F238E27FC236}">
                  <a16:creationId xmlns:a16="http://schemas.microsoft.com/office/drawing/2014/main" id="{F55472C6-06D6-A521-8401-730C02A8E44C}"/>
                </a:ext>
              </a:extLst>
            </p:cNvPr>
            <p:cNvSpPr/>
            <p:nvPr/>
          </p:nvSpPr>
          <p:spPr>
            <a:xfrm>
              <a:off x="1599498" y="61006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72" name="Oval 2371">
              <a:extLst>
                <a:ext uri="{FF2B5EF4-FFF2-40B4-BE49-F238E27FC236}">
                  <a16:creationId xmlns:a16="http://schemas.microsoft.com/office/drawing/2014/main" id="{D4130803-8BB9-87A1-2C96-60858772F761}"/>
                </a:ext>
              </a:extLst>
            </p:cNvPr>
            <p:cNvSpPr/>
            <p:nvPr/>
          </p:nvSpPr>
          <p:spPr>
            <a:xfrm>
              <a:off x="1599498" y="62530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73" name="Oval 2372">
              <a:extLst>
                <a:ext uri="{FF2B5EF4-FFF2-40B4-BE49-F238E27FC236}">
                  <a16:creationId xmlns:a16="http://schemas.microsoft.com/office/drawing/2014/main" id="{F069BDCD-72E9-9EE8-2327-B4767AEC78F9}"/>
                </a:ext>
              </a:extLst>
            </p:cNvPr>
            <p:cNvSpPr/>
            <p:nvPr/>
          </p:nvSpPr>
          <p:spPr>
            <a:xfrm>
              <a:off x="1599498" y="64054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74" name="Oval 2373">
              <a:extLst>
                <a:ext uri="{FF2B5EF4-FFF2-40B4-BE49-F238E27FC236}">
                  <a16:creationId xmlns:a16="http://schemas.microsoft.com/office/drawing/2014/main" id="{56395A92-7C1E-B9E0-4530-488067453D16}"/>
                </a:ext>
              </a:extLst>
            </p:cNvPr>
            <p:cNvSpPr/>
            <p:nvPr/>
          </p:nvSpPr>
          <p:spPr>
            <a:xfrm>
              <a:off x="1599498" y="5625957"/>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75" name="Oval 2374">
              <a:extLst>
                <a:ext uri="{FF2B5EF4-FFF2-40B4-BE49-F238E27FC236}">
                  <a16:creationId xmlns:a16="http://schemas.microsoft.com/office/drawing/2014/main" id="{E4E9EFF1-2633-69CE-D572-3298877350F9}"/>
                </a:ext>
              </a:extLst>
            </p:cNvPr>
            <p:cNvSpPr/>
            <p:nvPr/>
          </p:nvSpPr>
          <p:spPr>
            <a:xfrm>
              <a:off x="1599498" y="5778357"/>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76" name="Oval 2375">
              <a:extLst>
                <a:ext uri="{FF2B5EF4-FFF2-40B4-BE49-F238E27FC236}">
                  <a16:creationId xmlns:a16="http://schemas.microsoft.com/office/drawing/2014/main" id="{4F9CC3B8-BAC8-B348-C638-09A0D4DA5DD4}"/>
                </a:ext>
              </a:extLst>
            </p:cNvPr>
            <p:cNvSpPr/>
            <p:nvPr/>
          </p:nvSpPr>
          <p:spPr>
            <a:xfrm>
              <a:off x="1854201" y="60183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77" name="Oval 2376">
              <a:extLst>
                <a:ext uri="{FF2B5EF4-FFF2-40B4-BE49-F238E27FC236}">
                  <a16:creationId xmlns:a16="http://schemas.microsoft.com/office/drawing/2014/main" id="{D2D769C3-EF9E-C920-7089-3CC11256BF83}"/>
                </a:ext>
              </a:extLst>
            </p:cNvPr>
            <p:cNvSpPr/>
            <p:nvPr/>
          </p:nvSpPr>
          <p:spPr>
            <a:xfrm>
              <a:off x="1854201" y="61707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78" name="Oval 2377">
              <a:extLst>
                <a:ext uri="{FF2B5EF4-FFF2-40B4-BE49-F238E27FC236}">
                  <a16:creationId xmlns:a16="http://schemas.microsoft.com/office/drawing/2014/main" id="{DE5F11CD-8CA8-9CEE-700D-0B481443E894}"/>
                </a:ext>
              </a:extLst>
            </p:cNvPr>
            <p:cNvSpPr/>
            <p:nvPr/>
          </p:nvSpPr>
          <p:spPr>
            <a:xfrm>
              <a:off x="1854201" y="63231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79" name="Oval 2378">
              <a:extLst>
                <a:ext uri="{FF2B5EF4-FFF2-40B4-BE49-F238E27FC236}">
                  <a16:creationId xmlns:a16="http://schemas.microsoft.com/office/drawing/2014/main" id="{878E3DDA-1E5A-4C84-30CC-EC4BF885655D}"/>
                </a:ext>
              </a:extLst>
            </p:cNvPr>
            <p:cNvSpPr/>
            <p:nvPr/>
          </p:nvSpPr>
          <p:spPr>
            <a:xfrm>
              <a:off x="1854201" y="5696123"/>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80" name="Oval 2379">
              <a:extLst>
                <a:ext uri="{FF2B5EF4-FFF2-40B4-BE49-F238E27FC236}">
                  <a16:creationId xmlns:a16="http://schemas.microsoft.com/office/drawing/2014/main" id="{D5FF4183-F4D3-1EBB-C156-69D3D1E48A2A}"/>
                </a:ext>
              </a:extLst>
            </p:cNvPr>
            <p:cNvSpPr/>
            <p:nvPr/>
          </p:nvSpPr>
          <p:spPr>
            <a:xfrm>
              <a:off x="1854201" y="5848523"/>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81" name="Straight Connector 2380">
              <a:extLst>
                <a:ext uri="{FF2B5EF4-FFF2-40B4-BE49-F238E27FC236}">
                  <a16:creationId xmlns:a16="http://schemas.microsoft.com/office/drawing/2014/main" id="{677D696D-02CB-6646-1B05-22228FE961F6}"/>
                </a:ext>
              </a:extLst>
            </p:cNvPr>
            <p:cNvCxnSpPr>
              <a:cxnSpLocks/>
              <a:stCxn id="1685" idx="6"/>
              <a:endCxn id="2371" idx="2"/>
            </p:cNvCxnSpPr>
            <p:nvPr/>
          </p:nvCxnSpPr>
          <p:spPr>
            <a:xfrm flipV="1">
              <a:off x="1410855" y="6159212"/>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2" name="Straight Connector 2381">
              <a:extLst>
                <a:ext uri="{FF2B5EF4-FFF2-40B4-BE49-F238E27FC236}">
                  <a16:creationId xmlns:a16="http://schemas.microsoft.com/office/drawing/2014/main" id="{692CDA05-D257-5AF4-A203-4995C254AFD1}"/>
                </a:ext>
              </a:extLst>
            </p:cNvPr>
            <p:cNvCxnSpPr>
              <a:cxnSpLocks/>
            </p:cNvCxnSpPr>
            <p:nvPr/>
          </p:nvCxnSpPr>
          <p:spPr>
            <a:xfrm flipV="1">
              <a:off x="1410854" y="6002554"/>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3" name="Straight Connector 2382">
              <a:extLst>
                <a:ext uri="{FF2B5EF4-FFF2-40B4-BE49-F238E27FC236}">
                  <a16:creationId xmlns:a16="http://schemas.microsoft.com/office/drawing/2014/main" id="{993130CA-A03D-99BE-BF7D-6DF4EC0C7EDE}"/>
                </a:ext>
              </a:extLst>
            </p:cNvPr>
            <p:cNvCxnSpPr>
              <a:cxnSpLocks/>
            </p:cNvCxnSpPr>
            <p:nvPr/>
          </p:nvCxnSpPr>
          <p:spPr>
            <a:xfrm flipV="1">
              <a:off x="1410854" y="5845896"/>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4" name="Straight Connector 2383">
              <a:extLst>
                <a:ext uri="{FF2B5EF4-FFF2-40B4-BE49-F238E27FC236}">
                  <a16:creationId xmlns:a16="http://schemas.microsoft.com/office/drawing/2014/main" id="{17892413-B669-D532-E375-9AD94B838635}"/>
                </a:ext>
              </a:extLst>
            </p:cNvPr>
            <p:cNvCxnSpPr>
              <a:cxnSpLocks/>
            </p:cNvCxnSpPr>
            <p:nvPr/>
          </p:nvCxnSpPr>
          <p:spPr>
            <a:xfrm flipV="1">
              <a:off x="1410854" y="5679859"/>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5" name="Straight Connector 2384">
              <a:extLst>
                <a:ext uri="{FF2B5EF4-FFF2-40B4-BE49-F238E27FC236}">
                  <a16:creationId xmlns:a16="http://schemas.microsoft.com/office/drawing/2014/main" id="{00182BFD-C78E-EFA7-6D53-78AC2CC7E783}"/>
                </a:ext>
              </a:extLst>
            </p:cNvPr>
            <p:cNvCxnSpPr>
              <a:cxnSpLocks/>
              <a:endCxn id="2375" idx="2"/>
            </p:cNvCxnSpPr>
            <p:nvPr/>
          </p:nvCxnSpPr>
          <p:spPr>
            <a:xfrm>
              <a:off x="1410854" y="581625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6" name="Straight Connector 2385">
              <a:extLst>
                <a:ext uri="{FF2B5EF4-FFF2-40B4-BE49-F238E27FC236}">
                  <a16:creationId xmlns:a16="http://schemas.microsoft.com/office/drawing/2014/main" id="{F24AD5E0-4FB6-368F-E63F-FC84E3E1FA2D}"/>
                </a:ext>
              </a:extLst>
            </p:cNvPr>
            <p:cNvCxnSpPr>
              <a:cxnSpLocks/>
            </p:cNvCxnSpPr>
            <p:nvPr/>
          </p:nvCxnSpPr>
          <p:spPr>
            <a:xfrm>
              <a:off x="1410853" y="597263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7" name="Straight Connector 2386">
              <a:extLst>
                <a:ext uri="{FF2B5EF4-FFF2-40B4-BE49-F238E27FC236}">
                  <a16:creationId xmlns:a16="http://schemas.microsoft.com/office/drawing/2014/main" id="{F419D229-2A29-60DC-0103-5A8CCCB80632}"/>
                </a:ext>
              </a:extLst>
            </p:cNvPr>
            <p:cNvCxnSpPr>
              <a:cxnSpLocks/>
            </p:cNvCxnSpPr>
            <p:nvPr/>
          </p:nvCxnSpPr>
          <p:spPr>
            <a:xfrm>
              <a:off x="1410853" y="6138729"/>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8" name="Straight Connector 2387">
              <a:extLst>
                <a:ext uri="{FF2B5EF4-FFF2-40B4-BE49-F238E27FC236}">
                  <a16:creationId xmlns:a16="http://schemas.microsoft.com/office/drawing/2014/main" id="{8F937A4C-D783-273C-300E-41626F46AC9D}"/>
                </a:ext>
              </a:extLst>
            </p:cNvPr>
            <p:cNvCxnSpPr>
              <a:cxnSpLocks/>
            </p:cNvCxnSpPr>
            <p:nvPr/>
          </p:nvCxnSpPr>
          <p:spPr>
            <a:xfrm>
              <a:off x="1407777" y="629286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9" name="Straight Connector 2388">
              <a:extLst>
                <a:ext uri="{FF2B5EF4-FFF2-40B4-BE49-F238E27FC236}">
                  <a16:creationId xmlns:a16="http://schemas.microsoft.com/office/drawing/2014/main" id="{90A44E1A-E8F1-9216-9B66-243E4423952A}"/>
                </a:ext>
              </a:extLst>
            </p:cNvPr>
            <p:cNvCxnSpPr>
              <a:cxnSpLocks/>
              <a:endCxn id="2370" idx="2"/>
            </p:cNvCxnSpPr>
            <p:nvPr/>
          </p:nvCxnSpPr>
          <p:spPr>
            <a:xfrm>
              <a:off x="1407777" y="5817007"/>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0" name="Straight Connector 2389">
              <a:extLst>
                <a:ext uri="{FF2B5EF4-FFF2-40B4-BE49-F238E27FC236}">
                  <a16:creationId xmlns:a16="http://schemas.microsoft.com/office/drawing/2014/main" id="{BF4F4635-CE5B-3A5A-014B-365664B9153F}"/>
                </a:ext>
              </a:extLst>
            </p:cNvPr>
            <p:cNvCxnSpPr>
              <a:cxnSpLocks/>
            </p:cNvCxnSpPr>
            <p:nvPr/>
          </p:nvCxnSpPr>
          <p:spPr>
            <a:xfrm>
              <a:off x="1412686" y="5973600"/>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1" name="Straight Connector 2390">
              <a:extLst>
                <a:ext uri="{FF2B5EF4-FFF2-40B4-BE49-F238E27FC236}">
                  <a16:creationId xmlns:a16="http://schemas.microsoft.com/office/drawing/2014/main" id="{16FAD9A9-12F4-558B-B6F9-9A5254D7A0CA}"/>
                </a:ext>
              </a:extLst>
            </p:cNvPr>
            <p:cNvCxnSpPr>
              <a:cxnSpLocks/>
            </p:cNvCxnSpPr>
            <p:nvPr/>
          </p:nvCxnSpPr>
          <p:spPr>
            <a:xfrm>
              <a:off x="1408667" y="6138729"/>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2" name="Straight Connector 2391">
              <a:extLst>
                <a:ext uri="{FF2B5EF4-FFF2-40B4-BE49-F238E27FC236}">
                  <a16:creationId xmlns:a16="http://schemas.microsoft.com/office/drawing/2014/main" id="{1A1DB02F-12A8-7134-F418-92141CCEF2B0}"/>
                </a:ext>
              </a:extLst>
            </p:cNvPr>
            <p:cNvCxnSpPr>
              <a:cxnSpLocks/>
              <a:endCxn id="2373" idx="2"/>
            </p:cNvCxnSpPr>
            <p:nvPr/>
          </p:nvCxnSpPr>
          <p:spPr>
            <a:xfrm>
              <a:off x="1412685" y="6295147"/>
              <a:ext cx="186813" cy="16886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3" name="Straight Connector 2392">
              <a:extLst>
                <a:ext uri="{FF2B5EF4-FFF2-40B4-BE49-F238E27FC236}">
                  <a16:creationId xmlns:a16="http://schemas.microsoft.com/office/drawing/2014/main" id="{08E922E1-4C14-4F9A-A388-C2E9C6BC4028}"/>
                </a:ext>
              </a:extLst>
            </p:cNvPr>
            <p:cNvCxnSpPr>
              <a:cxnSpLocks/>
              <a:endCxn id="2371" idx="2"/>
            </p:cNvCxnSpPr>
            <p:nvPr/>
          </p:nvCxnSpPr>
          <p:spPr>
            <a:xfrm>
              <a:off x="1412685" y="5821200"/>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4" name="Straight Connector 2393">
              <a:extLst>
                <a:ext uri="{FF2B5EF4-FFF2-40B4-BE49-F238E27FC236}">
                  <a16:creationId xmlns:a16="http://schemas.microsoft.com/office/drawing/2014/main" id="{2E9BFAA2-9B88-B071-B27C-668E54499225}"/>
                </a:ext>
              </a:extLst>
            </p:cNvPr>
            <p:cNvCxnSpPr>
              <a:cxnSpLocks/>
            </p:cNvCxnSpPr>
            <p:nvPr/>
          </p:nvCxnSpPr>
          <p:spPr>
            <a:xfrm>
              <a:off x="1407776" y="5964544"/>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5" name="Straight Connector 2394">
              <a:extLst>
                <a:ext uri="{FF2B5EF4-FFF2-40B4-BE49-F238E27FC236}">
                  <a16:creationId xmlns:a16="http://schemas.microsoft.com/office/drawing/2014/main" id="{1791FCE4-0E4F-BB19-17C0-45B8602F56EA}"/>
                </a:ext>
              </a:extLst>
            </p:cNvPr>
            <p:cNvCxnSpPr>
              <a:cxnSpLocks/>
            </p:cNvCxnSpPr>
            <p:nvPr/>
          </p:nvCxnSpPr>
          <p:spPr>
            <a:xfrm>
              <a:off x="1407776" y="6131048"/>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6" name="Straight Connector 2395">
              <a:extLst>
                <a:ext uri="{FF2B5EF4-FFF2-40B4-BE49-F238E27FC236}">
                  <a16:creationId xmlns:a16="http://schemas.microsoft.com/office/drawing/2014/main" id="{DD424F5C-794D-CD45-9036-F289E013B198}"/>
                </a:ext>
              </a:extLst>
            </p:cNvPr>
            <p:cNvCxnSpPr>
              <a:cxnSpLocks/>
              <a:endCxn id="2372" idx="2"/>
            </p:cNvCxnSpPr>
            <p:nvPr/>
          </p:nvCxnSpPr>
          <p:spPr>
            <a:xfrm>
              <a:off x="1422503" y="5835840"/>
              <a:ext cx="176995" cy="47577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7" name="Straight Connector 2396">
              <a:extLst>
                <a:ext uri="{FF2B5EF4-FFF2-40B4-BE49-F238E27FC236}">
                  <a16:creationId xmlns:a16="http://schemas.microsoft.com/office/drawing/2014/main" id="{46DE57C0-BE5A-0A63-0734-4524ED5EB99D}"/>
                </a:ext>
              </a:extLst>
            </p:cNvPr>
            <p:cNvCxnSpPr>
              <a:cxnSpLocks/>
            </p:cNvCxnSpPr>
            <p:nvPr/>
          </p:nvCxnSpPr>
          <p:spPr>
            <a:xfrm>
              <a:off x="1417594" y="5982788"/>
              <a:ext cx="176995" cy="47577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8" name="Straight Connector 2397">
              <a:extLst>
                <a:ext uri="{FF2B5EF4-FFF2-40B4-BE49-F238E27FC236}">
                  <a16:creationId xmlns:a16="http://schemas.microsoft.com/office/drawing/2014/main" id="{A08F5E3B-D308-D50B-F312-A3883DF9BF8C}"/>
                </a:ext>
              </a:extLst>
            </p:cNvPr>
            <p:cNvCxnSpPr>
              <a:cxnSpLocks/>
              <a:endCxn id="2370" idx="2"/>
            </p:cNvCxnSpPr>
            <p:nvPr/>
          </p:nvCxnSpPr>
          <p:spPr>
            <a:xfrm flipV="1">
              <a:off x="1401037" y="6006812"/>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9" name="Straight Connector 2398">
              <a:extLst>
                <a:ext uri="{FF2B5EF4-FFF2-40B4-BE49-F238E27FC236}">
                  <a16:creationId xmlns:a16="http://schemas.microsoft.com/office/drawing/2014/main" id="{3DD33681-5400-7FB6-755A-40448858E3A1}"/>
                </a:ext>
              </a:extLst>
            </p:cNvPr>
            <p:cNvCxnSpPr>
              <a:cxnSpLocks/>
            </p:cNvCxnSpPr>
            <p:nvPr/>
          </p:nvCxnSpPr>
          <p:spPr>
            <a:xfrm flipV="1">
              <a:off x="1413136" y="5835408"/>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0" name="Straight Connector 2399">
              <a:extLst>
                <a:ext uri="{FF2B5EF4-FFF2-40B4-BE49-F238E27FC236}">
                  <a16:creationId xmlns:a16="http://schemas.microsoft.com/office/drawing/2014/main" id="{11535DCA-7752-6B8C-AB08-6D24716F37DB}"/>
                </a:ext>
              </a:extLst>
            </p:cNvPr>
            <p:cNvCxnSpPr>
              <a:cxnSpLocks/>
            </p:cNvCxnSpPr>
            <p:nvPr/>
          </p:nvCxnSpPr>
          <p:spPr>
            <a:xfrm flipV="1">
              <a:off x="1410558" y="5679629"/>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1" name="Straight Connector 2400">
              <a:extLst>
                <a:ext uri="{FF2B5EF4-FFF2-40B4-BE49-F238E27FC236}">
                  <a16:creationId xmlns:a16="http://schemas.microsoft.com/office/drawing/2014/main" id="{8A46644B-0734-56E0-AE92-10DF5208C465}"/>
                </a:ext>
              </a:extLst>
            </p:cNvPr>
            <p:cNvCxnSpPr>
              <a:cxnSpLocks/>
              <a:endCxn id="2374" idx="2"/>
            </p:cNvCxnSpPr>
            <p:nvPr/>
          </p:nvCxnSpPr>
          <p:spPr>
            <a:xfrm flipV="1">
              <a:off x="1411150" y="5684551"/>
              <a:ext cx="188348" cy="60503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2" name="Straight Connector 2401">
              <a:extLst>
                <a:ext uri="{FF2B5EF4-FFF2-40B4-BE49-F238E27FC236}">
                  <a16:creationId xmlns:a16="http://schemas.microsoft.com/office/drawing/2014/main" id="{4EEC970D-EED1-4DE2-58EE-42CAD68FD4DA}"/>
                </a:ext>
              </a:extLst>
            </p:cNvPr>
            <p:cNvCxnSpPr>
              <a:cxnSpLocks/>
              <a:endCxn id="2379" idx="2"/>
            </p:cNvCxnSpPr>
            <p:nvPr/>
          </p:nvCxnSpPr>
          <p:spPr>
            <a:xfrm>
              <a:off x="1710335" y="5675484"/>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3" name="Straight Connector 2402">
              <a:extLst>
                <a:ext uri="{FF2B5EF4-FFF2-40B4-BE49-F238E27FC236}">
                  <a16:creationId xmlns:a16="http://schemas.microsoft.com/office/drawing/2014/main" id="{6030F450-FF58-AAAE-1171-D2FDD0F80055}"/>
                </a:ext>
              </a:extLst>
            </p:cNvPr>
            <p:cNvCxnSpPr>
              <a:cxnSpLocks/>
              <a:endCxn id="2380" idx="2"/>
            </p:cNvCxnSpPr>
            <p:nvPr/>
          </p:nvCxnSpPr>
          <p:spPr>
            <a:xfrm>
              <a:off x="1710334" y="5675484"/>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4" name="Straight Connector 2403">
              <a:extLst>
                <a:ext uri="{FF2B5EF4-FFF2-40B4-BE49-F238E27FC236}">
                  <a16:creationId xmlns:a16="http://schemas.microsoft.com/office/drawing/2014/main" id="{08E456E5-5BB4-1742-A247-3F45D5F76825}"/>
                </a:ext>
              </a:extLst>
            </p:cNvPr>
            <p:cNvCxnSpPr>
              <a:cxnSpLocks/>
              <a:endCxn id="2376" idx="2"/>
            </p:cNvCxnSpPr>
            <p:nvPr/>
          </p:nvCxnSpPr>
          <p:spPr>
            <a:xfrm>
              <a:off x="1710333" y="5676812"/>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5" name="Straight Connector 2404">
              <a:extLst>
                <a:ext uri="{FF2B5EF4-FFF2-40B4-BE49-F238E27FC236}">
                  <a16:creationId xmlns:a16="http://schemas.microsoft.com/office/drawing/2014/main" id="{9F3D8C86-2766-7D36-314A-E80198BB3882}"/>
                </a:ext>
              </a:extLst>
            </p:cNvPr>
            <p:cNvCxnSpPr>
              <a:cxnSpLocks/>
              <a:stCxn id="2374" idx="6"/>
            </p:cNvCxnSpPr>
            <p:nvPr/>
          </p:nvCxnSpPr>
          <p:spPr>
            <a:xfrm>
              <a:off x="1710335" y="5684551"/>
              <a:ext cx="148777" cy="54183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6" name="Straight Connector 2405">
              <a:extLst>
                <a:ext uri="{FF2B5EF4-FFF2-40B4-BE49-F238E27FC236}">
                  <a16:creationId xmlns:a16="http://schemas.microsoft.com/office/drawing/2014/main" id="{87ECD6C2-5466-B135-7F33-D881CAAB2487}"/>
                </a:ext>
              </a:extLst>
            </p:cNvPr>
            <p:cNvCxnSpPr>
              <a:cxnSpLocks/>
              <a:endCxn id="2378" idx="2"/>
            </p:cNvCxnSpPr>
            <p:nvPr/>
          </p:nvCxnSpPr>
          <p:spPr>
            <a:xfrm flipV="1">
              <a:off x="1710334" y="6381778"/>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7" name="Straight Connector 2406">
              <a:extLst>
                <a:ext uri="{FF2B5EF4-FFF2-40B4-BE49-F238E27FC236}">
                  <a16:creationId xmlns:a16="http://schemas.microsoft.com/office/drawing/2014/main" id="{D756A107-9C7D-B2A0-A514-692397C56FD1}"/>
                </a:ext>
              </a:extLst>
            </p:cNvPr>
            <p:cNvCxnSpPr>
              <a:cxnSpLocks/>
              <a:endCxn id="2377" idx="2"/>
            </p:cNvCxnSpPr>
            <p:nvPr/>
          </p:nvCxnSpPr>
          <p:spPr>
            <a:xfrm flipV="1">
              <a:off x="1715110" y="6229378"/>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8" name="Straight Connector 2407">
              <a:extLst>
                <a:ext uri="{FF2B5EF4-FFF2-40B4-BE49-F238E27FC236}">
                  <a16:creationId xmlns:a16="http://schemas.microsoft.com/office/drawing/2014/main" id="{6213D630-0453-3D8D-F6D0-4B10DCC40491}"/>
                </a:ext>
              </a:extLst>
            </p:cNvPr>
            <p:cNvCxnSpPr>
              <a:cxnSpLocks/>
              <a:stCxn id="2373" idx="6"/>
            </p:cNvCxnSpPr>
            <p:nvPr/>
          </p:nvCxnSpPr>
          <p:spPr>
            <a:xfrm flipV="1">
              <a:off x="1710335" y="6072995"/>
              <a:ext cx="143171" cy="3910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9" name="Straight Connector 2408">
              <a:extLst>
                <a:ext uri="{FF2B5EF4-FFF2-40B4-BE49-F238E27FC236}">
                  <a16:creationId xmlns:a16="http://schemas.microsoft.com/office/drawing/2014/main" id="{A07AE56B-7B14-F068-3643-FE04C316583A}"/>
                </a:ext>
              </a:extLst>
            </p:cNvPr>
            <p:cNvCxnSpPr>
              <a:cxnSpLocks/>
              <a:stCxn id="2373" idx="6"/>
            </p:cNvCxnSpPr>
            <p:nvPr/>
          </p:nvCxnSpPr>
          <p:spPr>
            <a:xfrm flipV="1">
              <a:off x="1710335" y="5907822"/>
              <a:ext cx="141458" cy="55619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0" name="Straight Connector 2409">
              <a:extLst>
                <a:ext uri="{FF2B5EF4-FFF2-40B4-BE49-F238E27FC236}">
                  <a16:creationId xmlns:a16="http://schemas.microsoft.com/office/drawing/2014/main" id="{3593AA43-5DAA-CFAC-389A-32B185362410}"/>
                </a:ext>
              </a:extLst>
            </p:cNvPr>
            <p:cNvCxnSpPr>
              <a:cxnSpLocks/>
            </p:cNvCxnSpPr>
            <p:nvPr/>
          </p:nvCxnSpPr>
          <p:spPr>
            <a:xfrm>
              <a:off x="1711017" y="5832519"/>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1" name="Straight Connector 2410">
              <a:extLst>
                <a:ext uri="{FF2B5EF4-FFF2-40B4-BE49-F238E27FC236}">
                  <a16:creationId xmlns:a16="http://schemas.microsoft.com/office/drawing/2014/main" id="{B286AA12-30DF-49F6-62F1-99CAEA466BBE}"/>
                </a:ext>
              </a:extLst>
            </p:cNvPr>
            <p:cNvCxnSpPr>
              <a:cxnSpLocks/>
            </p:cNvCxnSpPr>
            <p:nvPr/>
          </p:nvCxnSpPr>
          <p:spPr>
            <a:xfrm>
              <a:off x="1711016" y="5832519"/>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2" name="Straight Connector 2411">
              <a:extLst>
                <a:ext uri="{FF2B5EF4-FFF2-40B4-BE49-F238E27FC236}">
                  <a16:creationId xmlns:a16="http://schemas.microsoft.com/office/drawing/2014/main" id="{60F0591A-1A32-1EB5-3B36-6ECF19F26E0A}"/>
                </a:ext>
              </a:extLst>
            </p:cNvPr>
            <p:cNvCxnSpPr>
              <a:cxnSpLocks/>
            </p:cNvCxnSpPr>
            <p:nvPr/>
          </p:nvCxnSpPr>
          <p:spPr>
            <a:xfrm>
              <a:off x="1711015" y="5833847"/>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3" name="Straight Connector 2412">
              <a:extLst>
                <a:ext uri="{FF2B5EF4-FFF2-40B4-BE49-F238E27FC236}">
                  <a16:creationId xmlns:a16="http://schemas.microsoft.com/office/drawing/2014/main" id="{8D0E7BCE-E471-B07F-440D-D8FA2DF3594F}"/>
                </a:ext>
              </a:extLst>
            </p:cNvPr>
            <p:cNvCxnSpPr>
              <a:cxnSpLocks/>
            </p:cNvCxnSpPr>
            <p:nvPr/>
          </p:nvCxnSpPr>
          <p:spPr>
            <a:xfrm>
              <a:off x="1711017" y="5841586"/>
              <a:ext cx="148777" cy="54183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4" name="Straight Connector 2413">
              <a:extLst>
                <a:ext uri="{FF2B5EF4-FFF2-40B4-BE49-F238E27FC236}">
                  <a16:creationId xmlns:a16="http://schemas.microsoft.com/office/drawing/2014/main" id="{D6A6FE1D-8BD7-404B-A61B-D3295B772A7A}"/>
                </a:ext>
              </a:extLst>
            </p:cNvPr>
            <p:cNvCxnSpPr>
              <a:cxnSpLocks/>
            </p:cNvCxnSpPr>
            <p:nvPr/>
          </p:nvCxnSpPr>
          <p:spPr>
            <a:xfrm>
              <a:off x="1708619" y="5993641"/>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5" name="Straight Connector 2414">
              <a:extLst>
                <a:ext uri="{FF2B5EF4-FFF2-40B4-BE49-F238E27FC236}">
                  <a16:creationId xmlns:a16="http://schemas.microsoft.com/office/drawing/2014/main" id="{D707F859-60CF-31CD-CA6B-00F399B21A03}"/>
                </a:ext>
              </a:extLst>
            </p:cNvPr>
            <p:cNvCxnSpPr>
              <a:cxnSpLocks/>
            </p:cNvCxnSpPr>
            <p:nvPr/>
          </p:nvCxnSpPr>
          <p:spPr>
            <a:xfrm>
              <a:off x="1708618" y="5993641"/>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6" name="Straight Connector 2415">
              <a:extLst>
                <a:ext uri="{FF2B5EF4-FFF2-40B4-BE49-F238E27FC236}">
                  <a16:creationId xmlns:a16="http://schemas.microsoft.com/office/drawing/2014/main" id="{BD0ADA1B-CF65-920A-5AD7-262A92677A4A}"/>
                </a:ext>
              </a:extLst>
            </p:cNvPr>
            <p:cNvCxnSpPr>
              <a:cxnSpLocks/>
            </p:cNvCxnSpPr>
            <p:nvPr/>
          </p:nvCxnSpPr>
          <p:spPr>
            <a:xfrm>
              <a:off x="1708617" y="5994969"/>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7" name="Straight Connector 2416">
              <a:extLst>
                <a:ext uri="{FF2B5EF4-FFF2-40B4-BE49-F238E27FC236}">
                  <a16:creationId xmlns:a16="http://schemas.microsoft.com/office/drawing/2014/main" id="{B2EE2DF0-BB01-B623-4D6A-7E4F6D92843A}"/>
                </a:ext>
              </a:extLst>
            </p:cNvPr>
            <p:cNvCxnSpPr>
              <a:cxnSpLocks/>
            </p:cNvCxnSpPr>
            <p:nvPr/>
          </p:nvCxnSpPr>
          <p:spPr>
            <a:xfrm>
              <a:off x="1713412" y="6157950"/>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8" name="Straight Connector 2417">
              <a:extLst>
                <a:ext uri="{FF2B5EF4-FFF2-40B4-BE49-F238E27FC236}">
                  <a16:creationId xmlns:a16="http://schemas.microsoft.com/office/drawing/2014/main" id="{9D15D4DA-70F8-EDB6-760C-D9E6A26B4A9D}"/>
                </a:ext>
              </a:extLst>
            </p:cNvPr>
            <p:cNvCxnSpPr>
              <a:cxnSpLocks/>
            </p:cNvCxnSpPr>
            <p:nvPr/>
          </p:nvCxnSpPr>
          <p:spPr>
            <a:xfrm>
              <a:off x="1713411" y="6157950"/>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9" name="Straight Connector 2418">
              <a:extLst>
                <a:ext uri="{FF2B5EF4-FFF2-40B4-BE49-F238E27FC236}">
                  <a16:creationId xmlns:a16="http://schemas.microsoft.com/office/drawing/2014/main" id="{33F5AD2A-A8F6-2A4A-E6D1-64CEAA5B499F}"/>
                </a:ext>
              </a:extLst>
            </p:cNvPr>
            <p:cNvCxnSpPr>
              <a:cxnSpLocks/>
            </p:cNvCxnSpPr>
            <p:nvPr/>
          </p:nvCxnSpPr>
          <p:spPr>
            <a:xfrm>
              <a:off x="1707927" y="6294708"/>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0" name="Straight Connector 2419">
              <a:extLst>
                <a:ext uri="{FF2B5EF4-FFF2-40B4-BE49-F238E27FC236}">
                  <a16:creationId xmlns:a16="http://schemas.microsoft.com/office/drawing/2014/main" id="{319AE3F8-9D40-D5C4-C42E-E320711E998B}"/>
                </a:ext>
              </a:extLst>
            </p:cNvPr>
            <p:cNvCxnSpPr>
              <a:cxnSpLocks/>
            </p:cNvCxnSpPr>
            <p:nvPr/>
          </p:nvCxnSpPr>
          <p:spPr>
            <a:xfrm flipV="1">
              <a:off x="1709298" y="6213867"/>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1" name="Straight Connector 2420">
              <a:extLst>
                <a:ext uri="{FF2B5EF4-FFF2-40B4-BE49-F238E27FC236}">
                  <a16:creationId xmlns:a16="http://schemas.microsoft.com/office/drawing/2014/main" id="{54FD68C7-D34F-C5DC-E998-BDC6C9C8B787}"/>
                </a:ext>
              </a:extLst>
            </p:cNvPr>
            <p:cNvCxnSpPr>
              <a:cxnSpLocks/>
            </p:cNvCxnSpPr>
            <p:nvPr/>
          </p:nvCxnSpPr>
          <p:spPr>
            <a:xfrm flipV="1">
              <a:off x="1714074" y="6061467"/>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2" name="Straight Connector 2421">
              <a:extLst>
                <a:ext uri="{FF2B5EF4-FFF2-40B4-BE49-F238E27FC236}">
                  <a16:creationId xmlns:a16="http://schemas.microsoft.com/office/drawing/2014/main" id="{71538F16-A10D-EE88-0159-87E9C2BC9E8F}"/>
                </a:ext>
              </a:extLst>
            </p:cNvPr>
            <p:cNvCxnSpPr>
              <a:cxnSpLocks/>
            </p:cNvCxnSpPr>
            <p:nvPr/>
          </p:nvCxnSpPr>
          <p:spPr>
            <a:xfrm flipV="1">
              <a:off x="1709299" y="5905084"/>
              <a:ext cx="143171" cy="3910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3" name="Straight Connector 2422">
              <a:extLst>
                <a:ext uri="{FF2B5EF4-FFF2-40B4-BE49-F238E27FC236}">
                  <a16:creationId xmlns:a16="http://schemas.microsoft.com/office/drawing/2014/main" id="{AF647636-61CF-7D9C-9A43-93D6FDDC65B5}"/>
                </a:ext>
              </a:extLst>
            </p:cNvPr>
            <p:cNvCxnSpPr>
              <a:cxnSpLocks/>
            </p:cNvCxnSpPr>
            <p:nvPr/>
          </p:nvCxnSpPr>
          <p:spPr>
            <a:xfrm flipV="1">
              <a:off x="1709299" y="5739911"/>
              <a:ext cx="141458" cy="55619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4" name="Straight Connector 2423">
              <a:extLst>
                <a:ext uri="{FF2B5EF4-FFF2-40B4-BE49-F238E27FC236}">
                  <a16:creationId xmlns:a16="http://schemas.microsoft.com/office/drawing/2014/main" id="{192CAA60-5353-2E2E-6AD9-A01FE107AF95}"/>
                </a:ext>
              </a:extLst>
            </p:cNvPr>
            <p:cNvCxnSpPr>
              <a:cxnSpLocks/>
            </p:cNvCxnSpPr>
            <p:nvPr/>
          </p:nvCxnSpPr>
          <p:spPr>
            <a:xfrm flipV="1">
              <a:off x="1716480" y="6076647"/>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5" name="Straight Connector 2424">
              <a:extLst>
                <a:ext uri="{FF2B5EF4-FFF2-40B4-BE49-F238E27FC236}">
                  <a16:creationId xmlns:a16="http://schemas.microsoft.com/office/drawing/2014/main" id="{03E40B62-EF54-EF9C-C515-07C4192D683D}"/>
                </a:ext>
              </a:extLst>
            </p:cNvPr>
            <p:cNvCxnSpPr>
              <a:cxnSpLocks/>
            </p:cNvCxnSpPr>
            <p:nvPr/>
          </p:nvCxnSpPr>
          <p:spPr>
            <a:xfrm flipV="1">
              <a:off x="1708970" y="5913739"/>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6" name="Straight Connector 2425">
              <a:extLst>
                <a:ext uri="{FF2B5EF4-FFF2-40B4-BE49-F238E27FC236}">
                  <a16:creationId xmlns:a16="http://schemas.microsoft.com/office/drawing/2014/main" id="{5FBE0071-5B17-C248-D53C-9DC115992733}"/>
                </a:ext>
              </a:extLst>
            </p:cNvPr>
            <p:cNvCxnSpPr>
              <a:cxnSpLocks/>
            </p:cNvCxnSpPr>
            <p:nvPr/>
          </p:nvCxnSpPr>
          <p:spPr>
            <a:xfrm flipV="1">
              <a:off x="1713746" y="5761339"/>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7" name="Straight Connector 2426">
              <a:extLst>
                <a:ext uri="{FF2B5EF4-FFF2-40B4-BE49-F238E27FC236}">
                  <a16:creationId xmlns:a16="http://schemas.microsoft.com/office/drawing/2014/main" id="{01C47D11-F945-2B13-2970-74AB5B3A4FF5}"/>
                </a:ext>
              </a:extLst>
            </p:cNvPr>
            <p:cNvCxnSpPr>
              <a:cxnSpLocks/>
            </p:cNvCxnSpPr>
            <p:nvPr/>
          </p:nvCxnSpPr>
          <p:spPr>
            <a:xfrm flipV="1">
              <a:off x="1716375" y="5749376"/>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8" name="Straight Connector 2427">
              <a:extLst>
                <a:ext uri="{FF2B5EF4-FFF2-40B4-BE49-F238E27FC236}">
                  <a16:creationId xmlns:a16="http://schemas.microsoft.com/office/drawing/2014/main" id="{CC64552A-5B47-4049-E20F-29716FE5F229}"/>
                </a:ext>
              </a:extLst>
            </p:cNvPr>
            <p:cNvCxnSpPr>
              <a:cxnSpLocks/>
              <a:endCxn id="2369" idx="2"/>
            </p:cNvCxnSpPr>
            <p:nvPr/>
          </p:nvCxnSpPr>
          <p:spPr>
            <a:xfrm flipV="1">
              <a:off x="1965707" y="6242051"/>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9" name="Straight Connector 2428">
              <a:extLst>
                <a:ext uri="{FF2B5EF4-FFF2-40B4-BE49-F238E27FC236}">
                  <a16:creationId xmlns:a16="http://schemas.microsoft.com/office/drawing/2014/main" id="{1B0148A1-4D74-3381-B3B2-643C0B1E590F}"/>
                </a:ext>
              </a:extLst>
            </p:cNvPr>
            <p:cNvCxnSpPr>
              <a:cxnSpLocks/>
              <a:endCxn id="2368" idx="2"/>
            </p:cNvCxnSpPr>
            <p:nvPr/>
          </p:nvCxnSpPr>
          <p:spPr>
            <a:xfrm flipV="1">
              <a:off x="1970483" y="6089651"/>
              <a:ext cx="139090" cy="2704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0" name="Straight Connector 2429">
              <a:extLst>
                <a:ext uri="{FF2B5EF4-FFF2-40B4-BE49-F238E27FC236}">
                  <a16:creationId xmlns:a16="http://schemas.microsoft.com/office/drawing/2014/main" id="{1172E489-6034-4464-436F-A19657B381BD}"/>
                </a:ext>
              </a:extLst>
            </p:cNvPr>
            <p:cNvCxnSpPr>
              <a:cxnSpLocks/>
              <a:endCxn id="1687" idx="2"/>
            </p:cNvCxnSpPr>
            <p:nvPr/>
          </p:nvCxnSpPr>
          <p:spPr>
            <a:xfrm flipV="1">
              <a:off x="1965708" y="5937251"/>
              <a:ext cx="143865" cy="4290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1" name="Straight Connector 2430">
              <a:extLst>
                <a:ext uri="{FF2B5EF4-FFF2-40B4-BE49-F238E27FC236}">
                  <a16:creationId xmlns:a16="http://schemas.microsoft.com/office/drawing/2014/main" id="{59B3BB9C-D962-E5FA-BCA8-AE961920722D}"/>
                </a:ext>
              </a:extLst>
            </p:cNvPr>
            <p:cNvCxnSpPr>
              <a:cxnSpLocks/>
              <a:stCxn id="1687" idx="2"/>
              <a:endCxn id="2379" idx="6"/>
            </p:cNvCxnSpPr>
            <p:nvPr/>
          </p:nvCxnSpPr>
          <p:spPr>
            <a:xfrm flipH="1" flipV="1">
              <a:off x="1965038" y="5754717"/>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2" name="Straight Connector 2431">
              <a:extLst>
                <a:ext uri="{FF2B5EF4-FFF2-40B4-BE49-F238E27FC236}">
                  <a16:creationId xmlns:a16="http://schemas.microsoft.com/office/drawing/2014/main" id="{8BD61814-A606-BA92-4D45-57833D12D7ED}"/>
                </a:ext>
              </a:extLst>
            </p:cNvPr>
            <p:cNvCxnSpPr>
              <a:cxnSpLocks/>
              <a:stCxn id="2368" idx="2"/>
            </p:cNvCxnSpPr>
            <p:nvPr/>
          </p:nvCxnSpPr>
          <p:spPr>
            <a:xfrm flipH="1" flipV="1">
              <a:off x="1969650" y="5759650"/>
              <a:ext cx="139923" cy="33000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3" name="Straight Connector 2432">
              <a:extLst>
                <a:ext uri="{FF2B5EF4-FFF2-40B4-BE49-F238E27FC236}">
                  <a16:creationId xmlns:a16="http://schemas.microsoft.com/office/drawing/2014/main" id="{BA3B89B2-14CF-9B9B-B8F8-8D5C23366DDA}"/>
                </a:ext>
              </a:extLst>
            </p:cNvPr>
            <p:cNvCxnSpPr>
              <a:cxnSpLocks/>
              <a:endCxn id="2379" idx="6"/>
            </p:cNvCxnSpPr>
            <p:nvPr/>
          </p:nvCxnSpPr>
          <p:spPr>
            <a:xfrm flipH="1" flipV="1">
              <a:off x="1965038" y="5754717"/>
              <a:ext cx="143865" cy="48902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4" name="Straight Connector 2433">
              <a:extLst>
                <a:ext uri="{FF2B5EF4-FFF2-40B4-BE49-F238E27FC236}">
                  <a16:creationId xmlns:a16="http://schemas.microsoft.com/office/drawing/2014/main" id="{862DDCF0-B2F7-04E1-ED0A-A913D495023B}"/>
                </a:ext>
              </a:extLst>
            </p:cNvPr>
            <p:cNvCxnSpPr>
              <a:cxnSpLocks/>
            </p:cNvCxnSpPr>
            <p:nvPr/>
          </p:nvCxnSpPr>
          <p:spPr>
            <a:xfrm flipH="1" flipV="1">
              <a:off x="1970088" y="5902251"/>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5" name="Straight Connector 2434">
              <a:extLst>
                <a:ext uri="{FF2B5EF4-FFF2-40B4-BE49-F238E27FC236}">
                  <a16:creationId xmlns:a16="http://schemas.microsoft.com/office/drawing/2014/main" id="{EA412833-7E18-C973-1065-50488CBAE622}"/>
                </a:ext>
              </a:extLst>
            </p:cNvPr>
            <p:cNvCxnSpPr>
              <a:cxnSpLocks/>
            </p:cNvCxnSpPr>
            <p:nvPr/>
          </p:nvCxnSpPr>
          <p:spPr>
            <a:xfrm flipH="1" flipV="1">
              <a:off x="1974700" y="5907184"/>
              <a:ext cx="139923" cy="33000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6" name="Straight Connector 2435">
              <a:extLst>
                <a:ext uri="{FF2B5EF4-FFF2-40B4-BE49-F238E27FC236}">
                  <a16:creationId xmlns:a16="http://schemas.microsoft.com/office/drawing/2014/main" id="{300FF587-AF7C-8384-6CE0-FE01166B21C7}"/>
                </a:ext>
              </a:extLst>
            </p:cNvPr>
            <p:cNvCxnSpPr>
              <a:cxnSpLocks/>
            </p:cNvCxnSpPr>
            <p:nvPr/>
          </p:nvCxnSpPr>
          <p:spPr>
            <a:xfrm flipH="1" flipV="1">
              <a:off x="1969418" y="6070647"/>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7" name="Straight Connector 2436">
              <a:extLst>
                <a:ext uri="{FF2B5EF4-FFF2-40B4-BE49-F238E27FC236}">
                  <a16:creationId xmlns:a16="http://schemas.microsoft.com/office/drawing/2014/main" id="{C1FEEEE3-A36C-1A24-6EFC-46D56DA96DD2}"/>
                </a:ext>
              </a:extLst>
            </p:cNvPr>
            <p:cNvCxnSpPr>
              <a:cxnSpLocks/>
            </p:cNvCxnSpPr>
            <p:nvPr/>
          </p:nvCxnSpPr>
          <p:spPr>
            <a:xfrm flipV="1">
              <a:off x="1966282" y="6093878"/>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8" name="Straight Connector 2437">
              <a:extLst>
                <a:ext uri="{FF2B5EF4-FFF2-40B4-BE49-F238E27FC236}">
                  <a16:creationId xmlns:a16="http://schemas.microsoft.com/office/drawing/2014/main" id="{1B558B45-4599-6FA3-76F4-5409040F86EE}"/>
                </a:ext>
              </a:extLst>
            </p:cNvPr>
            <p:cNvCxnSpPr>
              <a:cxnSpLocks/>
            </p:cNvCxnSpPr>
            <p:nvPr/>
          </p:nvCxnSpPr>
          <p:spPr>
            <a:xfrm flipV="1">
              <a:off x="1971058" y="5941478"/>
              <a:ext cx="139090" cy="2704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9" name="Straight Connector 2438">
              <a:extLst>
                <a:ext uri="{FF2B5EF4-FFF2-40B4-BE49-F238E27FC236}">
                  <a16:creationId xmlns:a16="http://schemas.microsoft.com/office/drawing/2014/main" id="{1D932F64-A45E-B4AC-AC73-1D4A53A3E845}"/>
                </a:ext>
              </a:extLst>
            </p:cNvPr>
            <p:cNvCxnSpPr>
              <a:cxnSpLocks/>
            </p:cNvCxnSpPr>
            <p:nvPr/>
          </p:nvCxnSpPr>
          <p:spPr>
            <a:xfrm flipV="1">
              <a:off x="1963462" y="5948616"/>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40" name="Group 2439">
            <a:extLst>
              <a:ext uri="{FF2B5EF4-FFF2-40B4-BE49-F238E27FC236}">
                <a16:creationId xmlns:a16="http://schemas.microsoft.com/office/drawing/2014/main" id="{26415529-FE4B-E38D-3550-022EE48C1619}"/>
              </a:ext>
            </a:extLst>
          </p:cNvPr>
          <p:cNvGrpSpPr/>
          <p:nvPr/>
        </p:nvGrpSpPr>
        <p:grpSpPr>
          <a:xfrm rot="5400000">
            <a:off x="5744041" y="3150887"/>
            <a:ext cx="244077" cy="237781"/>
            <a:chOff x="1300018" y="5625957"/>
            <a:chExt cx="920392" cy="896648"/>
          </a:xfrm>
        </p:grpSpPr>
        <p:sp>
          <p:nvSpPr>
            <p:cNvPr id="2441" name="Oval 2440">
              <a:extLst>
                <a:ext uri="{FF2B5EF4-FFF2-40B4-BE49-F238E27FC236}">
                  <a16:creationId xmlns:a16="http://schemas.microsoft.com/office/drawing/2014/main" id="{C26B0B7A-7D6F-1DEB-F765-BC5A341C0F64}"/>
                </a:ext>
              </a:extLst>
            </p:cNvPr>
            <p:cNvSpPr/>
            <p:nvPr/>
          </p:nvSpPr>
          <p:spPr>
            <a:xfrm>
              <a:off x="1300018" y="57756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42" name="Oval 2441">
              <a:extLst>
                <a:ext uri="{FF2B5EF4-FFF2-40B4-BE49-F238E27FC236}">
                  <a16:creationId xmlns:a16="http://schemas.microsoft.com/office/drawing/2014/main" id="{14D34474-413D-9D9B-DE24-1257BAB1DFE9}"/>
                </a:ext>
              </a:extLst>
            </p:cNvPr>
            <p:cNvSpPr/>
            <p:nvPr/>
          </p:nvSpPr>
          <p:spPr>
            <a:xfrm>
              <a:off x="1300018" y="59280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43" name="Oval 2442">
              <a:extLst>
                <a:ext uri="{FF2B5EF4-FFF2-40B4-BE49-F238E27FC236}">
                  <a16:creationId xmlns:a16="http://schemas.microsoft.com/office/drawing/2014/main" id="{5E14687D-4976-5CCB-E8B5-3A20EDA4BE6D}"/>
                </a:ext>
              </a:extLst>
            </p:cNvPr>
            <p:cNvSpPr/>
            <p:nvPr/>
          </p:nvSpPr>
          <p:spPr>
            <a:xfrm>
              <a:off x="1300018" y="60804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44" name="Oval 2443">
              <a:extLst>
                <a:ext uri="{FF2B5EF4-FFF2-40B4-BE49-F238E27FC236}">
                  <a16:creationId xmlns:a16="http://schemas.microsoft.com/office/drawing/2014/main" id="{91C816AF-AEDD-94D2-8410-BE6750B78428}"/>
                </a:ext>
              </a:extLst>
            </p:cNvPr>
            <p:cNvSpPr/>
            <p:nvPr/>
          </p:nvSpPr>
          <p:spPr>
            <a:xfrm>
              <a:off x="1300018" y="62328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45" name="Oval 2444">
              <a:extLst>
                <a:ext uri="{FF2B5EF4-FFF2-40B4-BE49-F238E27FC236}">
                  <a16:creationId xmlns:a16="http://schemas.microsoft.com/office/drawing/2014/main" id="{3728CF55-18A1-82F1-476B-540623FBFDA8}"/>
                </a:ext>
              </a:extLst>
            </p:cNvPr>
            <p:cNvSpPr/>
            <p:nvPr/>
          </p:nvSpPr>
          <p:spPr>
            <a:xfrm>
              <a:off x="2109573" y="58786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46" name="Oval 2445">
              <a:extLst>
                <a:ext uri="{FF2B5EF4-FFF2-40B4-BE49-F238E27FC236}">
                  <a16:creationId xmlns:a16="http://schemas.microsoft.com/office/drawing/2014/main" id="{00D5B56F-FFB4-6ED6-47A5-BF2A3AB3EFF3}"/>
                </a:ext>
              </a:extLst>
            </p:cNvPr>
            <p:cNvSpPr/>
            <p:nvPr/>
          </p:nvSpPr>
          <p:spPr>
            <a:xfrm>
              <a:off x="2109573" y="60310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47" name="Oval 2446">
              <a:extLst>
                <a:ext uri="{FF2B5EF4-FFF2-40B4-BE49-F238E27FC236}">
                  <a16:creationId xmlns:a16="http://schemas.microsoft.com/office/drawing/2014/main" id="{49105A60-AF64-CCA5-CC9B-D0B72FD770AF}"/>
                </a:ext>
              </a:extLst>
            </p:cNvPr>
            <p:cNvSpPr/>
            <p:nvPr/>
          </p:nvSpPr>
          <p:spPr>
            <a:xfrm>
              <a:off x="2109573" y="61834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48" name="Oval 2447">
              <a:extLst>
                <a:ext uri="{FF2B5EF4-FFF2-40B4-BE49-F238E27FC236}">
                  <a16:creationId xmlns:a16="http://schemas.microsoft.com/office/drawing/2014/main" id="{CC3190E8-527B-EC29-1200-246DB6FA6351}"/>
                </a:ext>
              </a:extLst>
            </p:cNvPr>
            <p:cNvSpPr/>
            <p:nvPr/>
          </p:nvSpPr>
          <p:spPr>
            <a:xfrm>
              <a:off x="1599498" y="59482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49" name="Oval 2448">
              <a:extLst>
                <a:ext uri="{FF2B5EF4-FFF2-40B4-BE49-F238E27FC236}">
                  <a16:creationId xmlns:a16="http://schemas.microsoft.com/office/drawing/2014/main" id="{9C380C20-59BD-4580-943F-9C0C9FB7BA21}"/>
                </a:ext>
              </a:extLst>
            </p:cNvPr>
            <p:cNvSpPr/>
            <p:nvPr/>
          </p:nvSpPr>
          <p:spPr>
            <a:xfrm>
              <a:off x="1599498" y="61006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0" name="Oval 2449">
              <a:extLst>
                <a:ext uri="{FF2B5EF4-FFF2-40B4-BE49-F238E27FC236}">
                  <a16:creationId xmlns:a16="http://schemas.microsoft.com/office/drawing/2014/main" id="{5631FA1F-1A30-8042-DDF3-9F1BC673FAAE}"/>
                </a:ext>
              </a:extLst>
            </p:cNvPr>
            <p:cNvSpPr/>
            <p:nvPr/>
          </p:nvSpPr>
          <p:spPr>
            <a:xfrm>
              <a:off x="1599498" y="62530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1" name="Oval 2450">
              <a:extLst>
                <a:ext uri="{FF2B5EF4-FFF2-40B4-BE49-F238E27FC236}">
                  <a16:creationId xmlns:a16="http://schemas.microsoft.com/office/drawing/2014/main" id="{5F3F4C1C-63E8-3CAA-91DB-5C7A94D157F2}"/>
                </a:ext>
              </a:extLst>
            </p:cNvPr>
            <p:cNvSpPr/>
            <p:nvPr/>
          </p:nvSpPr>
          <p:spPr>
            <a:xfrm>
              <a:off x="1599498" y="64054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2" name="Oval 2451">
              <a:extLst>
                <a:ext uri="{FF2B5EF4-FFF2-40B4-BE49-F238E27FC236}">
                  <a16:creationId xmlns:a16="http://schemas.microsoft.com/office/drawing/2014/main" id="{0EE4E25C-06BF-0D55-42D4-B7325EDB3258}"/>
                </a:ext>
              </a:extLst>
            </p:cNvPr>
            <p:cNvSpPr/>
            <p:nvPr/>
          </p:nvSpPr>
          <p:spPr>
            <a:xfrm>
              <a:off x="1599498" y="5625957"/>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3" name="Oval 2452">
              <a:extLst>
                <a:ext uri="{FF2B5EF4-FFF2-40B4-BE49-F238E27FC236}">
                  <a16:creationId xmlns:a16="http://schemas.microsoft.com/office/drawing/2014/main" id="{826B9412-036B-18E7-4D25-5146B9704967}"/>
                </a:ext>
              </a:extLst>
            </p:cNvPr>
            <p:cNvSpPr/>
            <p:nvPr/>
          </p:nvSpPr>
          <p:spPr>
            <a:xfrm>
              <a:off x="1599498" y="5778357"/>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4" name="Oval 2453">
              <a:extLst>
                <a:ext uri="{FF2B5EF4-FFF2-40B4-BE49-F238E27FC236}">
                  <a16:creationId xmlns:a16="http://schemas.microsoft.com/office/drawing/2014/main" id="{A9558F67-ECEA-D6E1-D793-1A5983FBD01D}"/>
                </a:ext>
              </a:extLst>
            </p:cNvPr>
            <p:cNvSpPr/>
            <p:nvPr/>
          </p:nvSpPr>
          <p:spPr>
            <a:xfrm>
              <a:off x="1854201" y="60183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5" name="Oval 2454">
              <a:extLst>
                <a:ext uri="{FF2B5EF4-FFF2-40B4-BE49-F238E27FC236}">
                  <a16:creationId xmlns:a16="http://schemas.microsoft.com/office/drawing/2014/main" id="{39050F77-8A07-2F14-FB91-9E22C52A12CF}"/>
                </a:ext>
              </a:extLst>
            </p:cNvPr>
            <p:cNvSpPr/>
            <p:nvPr/>
          </p:nvSpPr>
          <p:spPr>
            <a:xfrm>
              <a:off x="1854201" y="61707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6" name="Oval 2455">
              <a:extLst>
                <a:ext uri="{FF2B5EF4-FFF2-40B4-BE49-F238E27FC236}">
                  <a16:creationId xmlns:a16="http://schemas.microsoft.com/office/drawing/2014/main" id="{5C2B5D93-AFC4-340C-B7E9-0886870A8E9A}"/>
                </a:ext>
              </a:extLst>
            </p:cNvPr>
            <p:cNvSpPr/>
            <p:nvPr/>
          </p:nvSpPr>
          <p:spPr>
            <a:xfrm>
              <a:off x="1854201" y="63231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7" name="Oval 2456">
              <a:extLst>
                <a:ext uri="{FF2B5EF4-FFF2-40B4-BE49-F238E27FC236}">
                  <a16:creationId xmlns:a16="http://schemas.microsoft.com/office/drawing/2014/main" id="{05011AC8-267B-F75B-7F49-96D313A3F353}"/>
                </a:ext>
              </a:extLst>
            </p:cNvPr>
            <p:cNvSpPr/>
            <p:nvPr/>
          </p:nvSpPr>
          <p:spPr>
            <a:xfrm>
              <a:off x="1854201" y="5696123"/>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8" name="Oval 2457">
              <a:extLst>
                <a:ext uri="{FF2B5EF4-FFF2-40B4-BE49-F238E27FC236}">
                  <a16:creationId xmlns:a16="http://schemas.microsoft.com/office/drawing/2014/main" id="{02A88401-A69C-15D7-3548-20F362A8A87E}"/>
                </a:ext>
              </a:extLst>
            </p:cNvPr>
            <p:cNvSpPr/>
            <p:nvPr/>
          </p:nvSpPr>
          <p:spPr>
            <a:xfrm>
              <a:off x="1854201" y="5848523"/>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59" name="Straight Connector 2458">
              <a:extLst>
                <a:ext uri="{FF2B5EF4-FFF2-40B4-BE49-F238E27FC236}">
                  <a16:creationId xmlns:a16="http://schemas.microsoft.com/office/drawing/2014/main" id="{C3447F40-6CC0-C8D9-F200-C1B015C61FF2}"/>
                </a:ext>
              </a:extLst>
            </p:cNvPr>
            <p:cNvCxnSpPr>
              <a:cxnSpLocks/>
              <a:stCxn id="2444" idx="6"/>
              <a:endCxn id="2449" idx="2"/>
            </p:cNvCxnSpPr>
            <p:nvPr/>
          </p:nvCxnSpPr>
          <p:spPr>
            <a:xfrm flipV="1">
              <a:off x="1410855" y="6159212"/>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0" name="Straight Connector 2459">
              <a:extLst>
                <a:ext uri="{FF2B5EF4-FFF2-40B4-BE49-F238E27FC236}">
                  <a16:creationId xmlns:a16="http://schemas.microsoft.com/office/drawing/2014/main" id="{E7254E43-8236-B5A1-25FB-95B8F806D746}"/>
                </a:ext>
              </a:extLst>
            </p:cNvPr>
            <p:cNvCxnSpPr>
              <a:cxnSpLocks/>
            </p:cNvCxnSpPr>
            <p:nvPr/>
          </p:nvCxnSpPr>
          <p:spPr>
            <a:xfrm flipV="1">
              <a:off x="1410854" y="6002554"/>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1" name="Straight Connector 2460">
              <a:extLst>
                <a:ext uri="{FF2B5EF4-FFF2-40B4-BE49-F238E27FC236}">
                  <a16:creationId xmlns:a16="http://schemas.microsoft.com/office/drawing/2014/main" id="{03B4CA5B-E538-79FD-63B6-0E4A3BA3D0F7}"/>
                </a:ext>
              </a:extLst>
            </p:cNvPr>
            <p:cNvCxnSpPr>
              <a:cxnSpLocks/>
            </p:cNvCxnSpPr>
            <p:nvPr/>
          </p:nvCxnSpPr>
          <p:spPr>
            <a:xfrm flipV="1">
              <a:off x="1410854" y="5845896"/>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2" name="Straight Connector 2461">
              <a:extLst>
                <a:ext uri="{FF2B5EF4-FFF2-40B4-BE49-F238E27FC236}">
                  <a16:creationId xmlns:a16="http://schemas.microsoft.com/office/drawing/2014/main" id="{E0B681EC-1E41-925F-8598-E66DECEE50CD}"/>
                </a:ext>
              </a:extLst>
            </p:cNvPr>
            <p:cNvCxnSpPr>
              <a:cxnSpLocks/>
            </p:cNvCxnSpPr>
            <p:nvPr/>
          </p:nvCxnSpPr>
          <p:spPr>
            <a:xfrm flipV="1">
              <a:off x="1410854" y="5679859"/>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3" name="Straight Connector 2462">
              <a:extLst>
                <a:ext uri="{FF2B5EF4-FFF2-40B4-BE49-F238E27FC236}">
                  <a16:creationId xmlns:a16="http://schemas.microsoft.com/office/drawing/2014/main" id="{FD3DACB5-9DB5-8CC5-E255-D5E20B33A1A3}"/>
                </a:ext>
              </a:extLst>
            </p:cNvPr>
            <p:cNvCxnSpPr>
              <a:cxnSpLocks/>
              <a:endCxn id="2453" idx="2"/>
            </p:cNvCxnSpPr>
            <p:nvPr/>
          </p:nvCxnSpPr>
          <p:spPr>
            <a:xfrm>
              <a:off x="1410854" y="581625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4" name="Straight Connector 2463">
              <a:extLst>
                <a:ext uri="{FF2B5EF4-FFF2-40B4-BE49-F238E27FC236}">
                  <a16:creationId xmlns:a16="http://schemas.microsoft.com/office/drawing/2014/main" id="{BED3ACCA-7962-9EE5-659E-0B949ED89560}"/>
                </a:ext>
              </a:extLst>
            </p:cNvPr>
            <p:cNvCxnSpPr>
              <a:cxnSpLocks/>
            </p:cNvCxnSpPr>
            <p:nvPr/>
          </p:nvCxnSpPr>
          <p:spPr>
            <a:xfrm>
              <a:off x="1410853" y="597263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5" name="Straight Connector 2464">
              <a:extLst>
                <a:ext uri="{FF2B5EF4-FFF2-40B4-BE49-F238E27FC236}">
                  <a16:creationId xmlns:a16="http://schemas.microsoft.com/office/drawing/2014/main" id="{DC61C94A-9667-5756-E333-CF1F951A1627}"/>
                </a:ext>
              </a:extLst>
            </p:cNvPr>
            <p:cNvCxnSpPr>
              <a:cxnSpLocks/>
            </p:cNvCxnSpPr>
            <p:nvPr/>
          </p:nvCxnSpPr>
          <p:spPr>
            <a:xfrm>
              <a:off x="1410853" y="6138729"/>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6" name="Straight Connector 2465">
              <a:extLst>
                <a:ext uri="{FF2B5EF4-FFF2-40B4-BE49-F238E27FC236}">
                  <a16:creationId xmlns:a16="http://schemas.microsoft.com/office/drawing/2014/main" id="{58A83BDA-A934-D712-5CFB-0D4AA53F12E0}"/>
                </a:ext>
              </a:extLst>
            </p:cNvPr>
            <p:cNvCxnSpPr>
              <a:cxnSpLocks/>
            </p:cNvCxnSpPr>
            <p:nvPr/>
          </p:nvCxnSpPr>
          <p:spPr>
            <a:xfrm>
              <a:off x="1407777" y="629286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7" name="Straight Connector 2466">
              <a:extLst>
                <a:ext uri="{FF2B5EF4-FFF2-40B4-BE49-F238E27FC236}">
                  <a16:creationId xmlns:a16="http://schemas.microsoft.com/office/drawing/2014/main" id="{F54554B6-3309-8733-E090-9ACE2DE1C37B}"/>
                </a:ext>
              </a:extLst>
            </p:cNvPr>
            <p:cNvCxnSpPr>
              <a:cxnSpLocks/>
              <a:endCxn id="2448" idx="2"/>
            </p:cNvCxnSpPr>
            <p:nvPr/>
          </p:nvCxnSpPr>
          <p:spPr>
            <a:xfrm>
              <a:off x="1407777" y="5817007"/>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8" name="Straight Connector 2467">
              <a:extLst>
                <a:ext uri="{FF2B5EF4-FFF2-40B4-BE49-F238E27FC236}">
                  <a16:creationId xmlns:a16="http://schemas.microsoft.com/office/drawing/2014/main" id="{C4E395D3-549A-848C-4560-292AE3D2860A}"/>
                </a:ext>
              </a:extLst>
            </p:cNvPr>
            <p:cNvCxnSpPr>
              <a:cxnSpLocks/>
            </p:cNvCxnSpPr>
            <p:nvPr/>
          </p:nvCxnSpPr>
          <p:spPr>
            <a:xfrm>
              <a:off x="1412686" y="5973600"/>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9" name="Straight Connector 2468">
              <a:extLst>
                <a:ext uri="{FF2B5EF4-FFF2-40B4-BE49-F238E27FC236}">
                  <a16:creationId xmlns:a16="http://schemas.microsoft.com/office/drawing/2014/main" id="{F9ED8F2F-180B-9B8C-E4EE-8C0637F3EE19}"/>
                </a:ext>
              </a:extLst>
            </p:cNvPr>
            <p:cNvCxnSpPr>
              <a:cxnSpLocks/>
            </p:cNvCxnSpPr>
            <p:nvPr/>
          </p:nvCxnSpPr>
          <p:spPr>
            <a:xfrm>
              <a:off x="1408667" y="6138729"/>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0" name="Straight Connector 2469">
              <a:extLst>
                <a:ext uri="{FF2B5EF4-FFF2-40B4-BE49-F238E27FC236}">
                  <a16:creationId xmlns:a16="http://schemas.microsoft.com/office/drawing/2014/main" id="{F2D50BDC-2B75-3257-E1FA-BCBE84D41891}"/>
                </a:ext>
              </a:extLst>
            </p:cNvPr>
            <p:cNvCxnSpPr>
              <a:cxnSpLocks/>
              <a:endCxn id="2451" idx="2"/>
            </p:cNvCxnSpPr>
            <p:nvPr/>
          </p:nvCxnSpPr>
          <p:spPr>
            <a:xfrm>
              <a:off x="1412685" y="6295147"/>
              <a:ext cx="186813" cy="16886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1" name="Straight Connector 2470">
              <a:extLst>
                <a:ext uri="{FF2B5EF4-FFF2-40B4-BE49-F238E27FC236}">
                  <a16:creationId xmlns:a16="http://schemas.microsoft.com/office/drawing/2014/main" id="{4F76471D-CEFB-F8E2-A162-DDD3FCA28405}"/>
                </a:ext>
              </a:extLst>
            </p:cNvPr>
            <p:cNvCxnSpPr>
              <a:cxnSpLocks/>
              <a:endCxn id="2449" idx="2"/>
            </p:cNvCxnSpPr>
            <p:nvPr/>
          </p:nvCxnSpPr>
          <p:spPr>
            <a:xfrm>
              <a:off x="1412685" y="5821200"/>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2" name="Straight Connector 2471">
              <a:extLst>
                <a:ext uri="{FF2B5EF4-FFF2-40B4-BE49-F238E27FC236}">
                  <a16:creationId xmlns:a16="http://schemas.microsoft.com/office/drawing/2014/main" id="{F4FF523F-4160-7B08-AC39-2A9E3A078325}"/>
                </a:ext>
              </a:extLst>
            </p:cNvPr>
            <p:cNvCxnSpPr>
              <a:cxnSpLocks/>
            </p:cNvCxnSpPr>
            <p:nvPr/>
          </p:nvCxnSpPr>
          <p:spPr>
            <a:xfrm>
              <a:off x="1407776" y="5964544"/>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3" name="Straight Connector 2472">
              <a:extLst>
                <a:ext uri="{FF2B5EF4-FFF2-40B4-BE49-F238E27FC236}">
                  <a16:creationId xmlns:a16="http://schemas.microsoft.com/office/drawing/2014/main" id="{DA87355E-20EC-DEA9-8B3A-4C28B5A296E6}"/>
                </a:ext>
              </a:extLst>
            </p:cNvPr>
            <p:cNvCxnSpPr>
              <a:cxnSpLocks/>
            </p:cNvCxnSpPr>
            <p:nvPr/>
          </p:nvCxnSpPr>
          <p:spPr>
            <a:xfrm>
              <a:off x="1407776" y="6131048"/>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4" name="Straight Connector 2473">
              <a:extLst>
                <a:ext uri="{FF2B5EF4-FFF2-40B4-BE49-F238E27FC236}">
                  <a16:creationId xmlns:a16="http://schemas.microsoft.com/office/drawing/2014/main" id="{D35375CA-F754-9AF4-998A-E5F57F8DEB84}"/>
                </a:ext>
              </a:extLst>
            </p:cNvPr>
            <p:cNvCxnSpPr>
              <a:cxnSpLocks/>
              <a:endCxn id="2450" idx="2"/>
            </p:cNvCxnSpPr>
            <p:nvPr/>
          </p:nvCxnSpPr>
          <p:spPr>
            <a:xfrm>
              <a:off x="1422503" y="5835840"/>
              <a:ext cx="176995" cy="47577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5" name="Straight Connector 2474">
              <a:extLst>
                <a:ext uri="{FF2B5EF4-FFF2-40B4-BE49-F238E27FC236}">
                  <a16:creationId xmlns:a16="http://schemas.microsoft.com/office/drawing/2014/main" id="{F66923B3-E6C8-9541-E85D-AC516FA73DC5}"/>
                </a:ext>
              </a:extLst>
            </p:cNvPr>
            <p:cNvCxnSpPr>
              <a:cxnSpLocks/>
            </p:cNvCxnSpPr>
            <p:nvPr/>
          </p:nvCxnSpPr>
          <p:spPr>
            <a:xfrm>
              <a:off x="1417594" y="5982788"/>
              <a:ext cx="176995" cy="47577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6" name="Straight Connector 2475">
              <a:extLst>
                <a:ext uri="{FF2B5EF4-FFF2-40B4-BE49-F238E27FC236}">
                  <a16:creationId xmlns:a16="http://schemas.microsoft.com/office/drawing/2014/main" id="{5402C148-05F1-1603-7AEF-D7D04933D943}"/>
                </a:ext>
              </a:extLst>
            </p:cNvPr>
            <p:cNvCxnSpPr>
              <a:cxnSpLocks/>
              <a:endCxn id="2448" idx="2"/>
            </p:cNvCxnSpPr>
            <p:nvPr/>
          </p:nvCxnSpPr>
          <p:spPr>
            <a:xfrm flipV="1">
              <a:off x="1401037" y="6006812"/>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7" name="Straight Connector 2476">
              <a:extLst>
                <a:ext uri="{FF2B5EF4-FFF2-40B4-BE49-F238E27FC236}">
                  <a16:creationId xmlns:a16="http://schemas.microsoft.com/office/drawing/2014/main" id="{AF7F727B-8942-E98D-7D2C-F1B87967F73A}"/>
                </a:ext>
              </a:extLst>
            </p:cNvPr>
            <p:cNvCxnSpPr>
              <a:cxnSpLocks/>
            </p:cNvCxnSpPr>
            <p:nvPr/>
          </p:nvCxnSpPr>
          <p:spPr>
            <a:xfrm flipV="1">
              <a:off x="1413136" y="5835408"/>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8" name="Straight Connector 2477">
              <a:extLst>
                <a:ext uri="{FF2B5EF4-FFF2-40B4-BE49-F238E27FC236}">
                  <a16:creationId xmlns:a16="http://schemas.microsoft.com/office/drawing/2014/main" id="{D896B94A-584B-1736-9A6B-C5797E8818AF}"/>
                </a:ext>
              </a:extLst>
            </p:cNvPr>
            <p:cNvCxnSpPr>
              <a:cxnSpLocks/>
            </p:cNvCxnSpPr>
            <p:nvPr/>
          </p:nvCxnSpPr>
          <p:spPr>
            <a:xfrm flipV="1">
              <a:off x="1410558" y="5679629"/>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9" name="Straight Connector 2478">
              <a:extLst>
                <a:ext uri="{FF2B5EF4-FFF2-40B4-BE49-F238E27FC236}">
                  <a16:creationId xmlns:a16="http://schemas.microsoft.com/office/drawing/2014/main" id="{F58411D0-726C-2F5B-D095-CDA11E907A0A}"/>
                </a:ext>
              </a:extLst>
            </p:cNvPr>
            <p:cNvCxnSpPr>
              <a:cxnSpLocks/>
              <a:endCxn id="2452" idx="2"/>
            </p:cNvCxnSpPr>
            <p:nvPr/>
          </p:nvCxnSpPr>
          <p:spPr>
            <a:xfrm flipV="1">
              <a:off x="1411150" y="5684551"/>
              <a:ext cx="188348" cy="60503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0" name="Straight Connector 2479">
              <a:extLst>
                <a:ext uri="{FF2B5EF4-FFF2-40B4-BE49-F238E27FC236}">
                  <a16:creationId xmlns:a16="http://schemas.microsoft.com/office/drawing/2014/main" id="{9C39484C-408A-AE92-8CD5-531C8C2082AB}"/>
                </a:ext>
              </a:extLst>
            </p:cNvPr>
            <p:cNvCxnSpPr>
              <a:cxnSpLocks/>
              <a:endCxn id="2457" idx="2"/>
            </p:cNvCxnSpPr>
            <p:nvPr/>
          </p:nvCxnSpPr>
          <p:spPr>
            <a:xfrm>
              <a:off x="1710335" y="5675484"/>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1" name="Straight Connector 2480">
              <a:extLst>
                <a:ext uri="{FF2B5EF4-FFF2-40B4-BE49-F238E27FC236}">
                  <a16:creationId xmlns:a16="http://schemas.microsoft.com/office/drawing/2014/main" id="{B0E6FF68-F6C7-9746-82D6-C52479F468DF}"/>
                </a:ext>
              </a:extLst>
            </p:cNvPr>
            <p:cNvCxnSpPr>
              <a:cxnSpLocks/>
              <a:endCxn id="2458" idx="2"/>
            </p:cNvCxnSpPr>
            <p:nvPr/>
          </p:nvCxnSpPr>
          <p:spPr>
            <a:xfrm>
              <a:off x="1710334" y="5675484"/>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2" name="Straight Connector 2481">
              <a:extLst>
                <a:ext uri="{FF2B5EF4-FFF2-40B4-BE49-F238E27FC236}">
                  <a16:creationId xmlns:a16="http://schemas.microsoft.com/office/drawing/2014/main" id="{94158C5F-5F35-056C-70AB-D6950D06D509}"/>
                </a:ext>
              </a:extLst>
            </p:cNvPr>
            <p:cNvCxnSpPr>
              <a:cxnSpLocks/>
              <a:endCxn id="2454" idx="2"/>
            </p:cNvCxnSpPr>
            <p:nvPr/>
          </p:nvCxnSpPr>
          <p:spPr>
            <a:xfrm>
              <a:off x="1710333" y="5676812"/>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3" name="Straight Connector 2482">
              <a:extLst>
                <a:ext uri="{FF2B5EF4-FFF2-40B4-BE49-F238E27FC236}">
                  <a16:creationId xmlns:a16="http://schemas.microsoft.com/office/drawing/2014/main" id="{E092068E-0826-DDA3-FDA6-7F545275F25A}"/>
                </a:ext>
              </a:extLst>
            </p:cNvPr>
            <p:cNvCxnSpPr>
              <a:cxnSpLocks/>
              <a:stCxn id="2452" idx="6"/>
            </p:cNvCxnSpPr>
            <p:nvPr/>
          </p:nvCxnSpPr>
          <p:spPr>
            <a:xfrm>
              <a:off x="1710335" y="5684551"/>
              <a:ext cx="148777" cy="54183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4" name="Straight Connector 2483">
              <a:extLst>
                <a:ext uri="{FF2B5EF4-FFF2-40B4-BE49-F238E27FC236}">
                  <a16:creationId xmlns:a16="http://schemas.microsoft.com/office/drawing/2014/main" id="{C6F21749-0C44-D0E3-587D-233198EEA8A7}"/>
                </a:ext>
              </a:extLst>
            </p:cNvPr>
            <p:cNvCxnSpPr>
              <a:cxnSpLocks/>
              <a:endCxn id="2456" idx="2"/>
            </p:cNvCxnSpPr>
            <p:nvPr/>
          </p:nvCxnSpPr>
          <p:spPr>
            <a:xfrm flipV="1">
              <a:off x="1710334" y="6381778"/>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5" name="Straight Connector 2484">
              <a:extLst>
                <a:ext uri="{FF2B5EF4-FFF2-40B4-BE49-F238E27FC236}">
                  <a16:creationId xmlns:a16="http://schemas.microsoft.com/office/drawing/2014/main" id="{726E86CE-D818-B363-246E-65CE4408B2D5}"/>
                </a:ext>
              </a:extLst>
            </p:cNvPr>
            <p:cNvCxnSpPr>
              <a:cxnSpLocks/>
              <a:endCxn id="2455" idx="2"/>
            </p:cNvCxnSpPr>
            <p:nvPr/>
          </p:nvCxnSpPr>
          <p:spPr>
            <a:xfrm flipV="1">
              <a:off x="1715110" y="6229378"/>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6" name="Straight Connector 2485">
              <a:extLst>
                <a:ext uri="{FF2B5EF4-FFF2-40B4-BE49-F238E27FC236}">
                  <a16:creationId xmlns:a16="http://schemas.microsoft.com/office/drawing/2014/main" id="{DBE5F532-9E42-7C08-4140-1D43B561DC3F}"/>
                </a:ext>
              </a:extLst>
            </p:cNvPr>
            <p:cNvCxnSpPr>
              <a:cxnSpLocks/>
              <a:stCxn id="2451" idx="6"/>
            </p:cNvCxnSpPr>
            <p:nvPr/>
          </p:nvCxnSpPr>
          <p:spPr>
            <a:xfrm flipV="1">
              <a:off x="1710335" y="6072995"/>
              <a:ext cx="143171" cy="3910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7" name="Straight Connector 2486">
              <a:extLst>
                <a:ext uri="{FF2B5EF4-FFF2-40B4-BE49-F238E27FC236}">
                  <a16:creationId xmlns:a16="http://schemas.microsoft.com/office/drawing/2014/main" id="{0CBF5E88-812F-78C2-9C07-8CC478B7AAE0}"/>
                </a:ext>
              </a:extLst>
            </p:cNvPr>
            <p:cNvCxnSpPr>
              <a:cxnSpLocks/>
              <a:stCxn id="2451" idx="6"/>
            </p:cNvCxnSpPr>
            <p:nvPr/>
          </p:nvCxnSpPr>
          <p:spPr>
            <a:xfrm flipV="1">
              <a:off x="1710335" y="5907822"/>
              <a:ext cx="141458" cy="55619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8" name="Straight Connector 2487">
              <a:extLst>
                <a:ext uri="{FF2B5EF4-FFF2-40B4-BE49-F238E27FC236}">
                  <a16:creationId xmlns:a16="http://schemas.microsoft.com/office/drawing/2014/main" id="{82C231AB-81DA-5263-778D-49C440C5D582}"/>
                </a:ext>
              </a:extLst>
            </p:cNvPr>
            <p:cNvCxnSpPr>
              <a:cxnSpLocks/>
            </p:cNvCxnSpPr>
            <p:nvPr/>
          </p:nvCxnSpPr>
          <p:spPr>
            <a:xfrm>
              <a:off x="1711017" y="5832519"/>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9" name="Straight Connector 2488">
              <a:extLst>
                <a:ext uri="{FF2B5EF4-FFF2-40B4-BE49-F238E27FC236}">
                  <a16:creationId xmlns:a16="http://schemas.microsoft.com/office/drawing/2014/main" id="{215F1773-64B8-AE35-208D-29D17E831B48}"/>
                </a:ext>
              </a:extLst>
            </p:cNvPr>
            <p:cNvCxnSpPr>
              <a:cxnSpLocks/>
            </p:cNvCxnSpPr>
            <p:nvPr/>
          </p:nvCxnSpPr>
          <p:spPr>
            <a:xfrm>
              <a:off x="1711016" y="5832519"/>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0" name="Straight Connector 2489">
              <a:extLst>
                <a:ext uri="{FF2B5EF4-FFF2-40B4-BE49-F238E27FC236}">
                  <a16:creationId xmlns:a16="http://schemas.microsoft.com/office/drawing/2014/main" id="{CADCB61E-133E-8549-06B6-B45B886C4BEE}"/>
                </a:ext>
              </a:extLst>
            </p:cNvPr>
            <p:cNvCxnSpPr>
              <a:cxnSpLocks/>
            </p:cNvCxnSpPr>
            <p:nvPr/>
          </p:nvCxnSpPr>
          <p:spPr>
            <a:xfrm>
              <a:off x="1711015" y="5833847"/>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1" name="Straight Connector 2490">
              <a:extLst>
                <a:ext uri="{FF2B5EF4-FFF2-40B4-BE49-F238E27FC236}">
                  <a16:creationId xmlns:a16="http://schemas.microsoft.com/office/drawing/2014/main" id="{6A7656CF-9AB7-215E-CF62-2C65187B207E}"/>
                </a:ext>
              </a:extLst>
            </p:cNvPr>
            <p:cNvCxnSpPr>
              <a:cxnSpLocks/>
            </p:cNvCxnSpPr>
            <p:nvPr/>
          </p:nvCxnSpPr>
          <p:spPr>
            <a:xfrm>
              <a:off x="1711017" y="5841586"/>
              <a:ext cx="148777" cy="54183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2" name="Straight Connector 2491">
              <a:extLst>
                <a:ext uri="{FF2B5EF4-FFF2-40B4-BE49-F238E27FC236}">
                  <a16:creationId xmlns:a16="http://schemas.microsoft.com/office/drawing/2014/main" id="{960AAEE8-010D-2F24-0F2B-511DE68791D2}"/>
                </a:ext>
              </a:extLst>
            </p:cNvPr>
            <p:cNvCxnSpPr>
              <a:cxnSpLocks/>
            </p:cNvCxnSpPr>
            <p:nvPr/>
          </p:nvCxnSpPr>
          <p:spPr>
            <a:xfrm>
              <a:off x="1708619" y="5993641"/>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3" name="Straight Connector 2492">
              <a:extLst>
                <a:ext uri="{FF2B5EF4-FFF2-40B4-BE49-F238E27FC236}">
                  <a16:creationId xmlns:a16="http://schemas.microsoft.com/office/drawing/2014/main" id="{C9CC394F-DAA2-675A-7E81-A97D00C46B54}"/>
                </a:ext>
              </a:extLst>
            </p:cNvPr>
            <p:cNvCxnSpPr>
              <a:cxnSpLocks/>
            </p:cNvCxnSpPr>
            <p:nvPr/>
          </p:nvCxnSpPr>
          <p:spPr>
            <a:xfrm>
              <a:off x="1708618" y="5993641"/>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4" name="Straight Connector 2493">
              <a:extLst>
                <a:ext uri="{FF2B5EF4-FFF2-40B4-BE49-F238E27FC236}">
                  <a16:creationId xmlns:a16="http://schemas.microsoft.com/office/drawing/2014/main" id="{61EB43E5-2291-7951-0B8F-5580C815626B}"/>
                </a:ext>
              </a:extLst>
            </p:cNvPr>
            <p:cNvCxnSpPr>
              <a:cxnSpLocks/>
            </p:cNvCxnSpPr>
            <p:nvPr/>
          </p:nvCxnSpPr>
          <p:spPr>
            <a:xfrm>
              <a:off x="1708617" y="5994969"/>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5" name="Straight Connector 2494">
              <a:extLst>
                <a:ext uri="{FF2B5EF4-FFF2-40B4-BE49-F238E27FC236}">
                  <a16:creationId xmlns:a16="http://schemas.microsoft.com/office/drawing/2014/main" id="{DD37A649-3AB3-88E4-3334-44196B9B953C}"/>
                </a:ext>
              </a:extLst>
            </p:cNvPr>
            <p:cNvCxnSpPr>
              <a:cxnSpLocks/>
            </p:cNvCxnSpPr>
            <p:nvPr/>
          </p:nvCxnSpPr>
          <p:spPr>
            <a:xfrm>
              <a:off x="1713412" y="6157950"/>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6" name="Straight Connector 2495">
              <a:extLst>
                <a:ext uri="{FF2B5EF4-FFF2-40B4-BE49-F238E27FC236}">
                  <a16:creationId xmlns:a16="http://schemas.microsoft.com/office/drawing/2014/main" id="{54CC01F7-593C-16F0-2896-A94C0665269C}"/>
                </a:ext>
              </a:extLst>
            </p:cNvPr>
            <p:cNvCxnSpPr>
              <a:cxnSpLocks/>
            </p:cNvCxnSpPr>
            <p:nvPr/>
          </p:nvCxnSpPr>
          <p:spPr>
            <a:xfrm>
              <a:off x="1713411" y="6157950"/>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7" name="Straight Connector 2496">
              <a:extLst>
                <a:ext uri="{FF2B5EF4-FFF2-40B4-BE49-F238E27FC236}">
                  <a16:creationId xmlns:a16="http://schemas.microsoft.com/office/drawing/2014/main" id="{FC048A85-B07F-2DE3-F9D4-AC99CF5937B4}"/>
                </a:ext>
              </a:extLst>
            </p:cNvPr>
            <p:cNvCxnSpPr>
              <a:cxnSpLocks/>
            </p:cNvCxnSpPr>
            <p:nvPr/>
          </p:nvCxnSpPr>
          <p:spPr>
            <a:xfrm>
              <a:off x="1707927" y="6294708"/>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8" name="Straight Connector 2497">
              <a:extLst>
                <a:ext uri="{FF2B5EF4-FFF2-40B4-BE49-F238E27FC236}">
                  <a16:creationId xmlns:a16="http://schemas.microsoft.com/office/drawing/2014/main" id="{0548D090-1DA2-A47B-0D96-069ADB7AC3EF}"/>
                </a:ext>
              </a:extLst>
            </p:cNvPr>
            <p:cNvCxnSpPr>
              <a:cxnSpLocks/>
            </p:cNvCxnSpPr>
            <p:nvPr/>
          </p:nvCxnSpPr>
          <p:spPr>
            <a:xfrm flipV="1">
              <a:off x="1709298" y="6213867"/>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9" name="Straight Connector 2498">
              <a:extLst>
                <a:ext uri="{FF2B5EF4-FFF2-40B4-BE49-F238E27FC236}">
                  <a16:creationId xmlns:a16="http://schemas.microsoft.com/office/drawing/2014/main" id="{ECD8A682-80AD-174E-1547-9086FD80734D}"/>
                </a:ext>
              </a:extLst>
            </p:cNvPr>
            <p:cNvCxnSpPr>
              <a:cxnSpLocks/>
            </p:cNvCxnSpPr>
            <p:nvPr/>
          </p:nvCxnSpPr>
          <p:spPr>
            <a:xfrm flipV="1">
              <a:off x="1714074" y="6061467"/>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0" name="Straight Connector 2499">
              <a:extLst>
                <a:ext uri="{FF2B5EF4-FFF2-40B4-BE49-F238E27FC236}">
                  <a16:creationId xmlns:a16="http://schemas.microsoft.com/office/drawing/2014/main" id="{0F30F305-6EF4-3EC1-5D36-23931B7467F1}"/>
                </a:ext>
              </a:extLst>
            </p:cNvPr>
            <p:cNvCxnSpPr>
              <a:cxnSpLocks/>
            </p:cNvCxnSpPr>
            <p:nvPr/>
          </p:nvCxnSpPr>
          <p:spPr>
            <a:xfrm flipV="1">
              <a:off x="1709299" y="5905084"/>
              <a:ext cx="143171" cy="3910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1" name="Straight Connector 2500">
              <a:extLst>
                <a:ext uri="{FF2B5EF4-FFF2-40B4-BE49-F238E27FC236}">
                  <a16:creationId xmlns:a16="http://schemas.microsoft.com/office/drawing/2014/main" id="{5E29698E-0028-4E8B-DD56-EB26E4C8E1B5}"/>
                </a:ext>
              </a:extLst>
            </p:cNvPr>
            <p:cNvCxnSpPr>
              <a:cxnSpLocks/>
            </p:cNvCxnSpPr>
            <p:nvPr/>
          </p:nvCxnSpPr>
          <p:spPr>
            <a:xfrm flipV="1">
              <a:off x="1709299" y="5739911"/>
              <a:ext cx="141458" cy="55619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2" name="Straight Connector 2501">
              <a:extLst>
                <a:ext uri="{FF2B5EF4-FFF2-40B4-BE49-F238E27FC236}">
                  <a16:creationId xmlns:a16="http://schemas.microsoft.com/office/drawing/2014/main" id="{99D548F2-2C27-02BA-66FC-9FCA0FF52371}"/>
                </a:ext>
              </a:extLst>
            </p:cNvPr>
            <p:cNvCxnSpPr>
              <a:cxnSpLocks/>
            </p:cNvCxnSpPr>
            <p:nvPr/>
          </p:nvCxnSpPr>
          <p:spPr>
            <a:xfrm flipV="1">
              <a:off x="1716480" y="6076647"/>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3" name="Straight Connector 2502">
              <a:extLst>
                <a:ext uri="{FF2B5EF4-FFF2-40B4-BE49-F238E27FC236}">
                  <a16:creationId xmlns:a16="http://schemas.microsoft.com/office/drawing/2014/main" id="{C9EE873D-F6BE-5B20-CBB0-210B7030B966}"/>
                </a:ext>
              </a:extLst>
            </p:cNvPr>
            <p:cNvCxnSpPr>
              <a:cxnSpLocks/>
            </p:cNvCxnSpPr>
            <p:nvPr/>
          </p:nvCxnSpPr>
          <p:spPr>
            <a:xfrm flipV="1">
              <a:off x="1708970" y="5913739"/>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4" name="Straight Connector 2503">
              <a:extLst>
                <a:ext uri="{FF2B5EF4-FFF2-40B4-BE49-F238E27FC236}">
                  <a16:creationId xmlns:a16="http://schemas.microsoft.com/office/drawing/2014/main" id="{680F0455-735E-84E3-B8CF-D3CB93BA4DC0}"/>
                </a:ext>
              </a:extLst>
            </p:cNvPr>
            <p:cNvCxnSpPr>
              <a:cxnSpLocks/>
            </p:cNvCxnSpPr>
            <p:nvPr/>
          </p:nvCxnSpPr>
          <p:spPr>
            <a:xfrm flipV="1">
              <a:off x="1713746" y="5761339"/>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5" name="Straight Connector 2504">
              <a:extLst>
                <a:ext uri="{FF2B5EF4-FFF2-40B4-BE49-F238E27FC236}">
                  <a16:creationId xmlns:a16="http://schemas.microsoft.com/office/drawing/2014/main" id="{98EFD899-84E9-3179-6E4F-4A9983C1E84E}"/>
                </a:ext>
              </a:extLst>
            </p:cNvPr>
            <p:cNvCxnSpPr>
              <a:cxnSpLocks/>
            </p:cNvCxnSpPr>
            <p:nvPr/>
          </p:nvCxnSpPr>
          <p:spPr>
            <a:xfrm flipV="1">
              <a:off x="1716375" y="5749376"/>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6" name="Straight Connector 2505">
              <a:extLst>
                <a:ext uri="{FF2B5EF4-FFF2-40B4-BE49-F238E27FC236}">
                  <a16:creationId xmlns:a16="http://schemas.microsoft.com/office/drawing/2014/main" id="{2563B5C2-D765-BAA9-D40C-2A1E1B51B2E9}"/>
                </a:ext>
              </a:extLst>
            </p:cNvPr>
            <p:cNvCxnSpPr>
              <a:cxnSpLocks/>
              <a:endCxn id="2447" idx="2"/>
            </p:cNvCxnSpPr>
            <p:nvPr/>
          </p:nvCxnSpPr>
          <p:spPr>
            <a:xfrm flipV="1">
              <a:off x="1965707" y="6242051"/>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7" name="Straight Connector 2506">
              <a:extLst>
                <a:ext uri="{FF2B5EF4-FFF2-40B4-BE49-F238E27FC236}">
                  <a16:creationId xmlns:a16="http://schemas.microsoft.com/office/drawing/2014/main" id="{48CC8FA4-6934-6062-7C15-924B94CA369B}"/>
                </a:ext>
              </a:extLst>
            </p:cNvPr>
            <p:cNvCxnSpPr>
              <a:cxnSpLocks/>
              <a:endCxn id="2446" idx="2"/>
            </p:cNvCxnSpPr>
            <p:nvPr/>
          </p:nvCxnSpPr>
          <p:spPr>
            <a:xfrm flipV="1">
              <a:off x="1970483" y="6089651"/>
              <a:ext cx="139090" cy="2704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8" name="Straight Connector 2507">
              <a:extLst>
                <a:ext uri="{FF2B5EF4-FFF2-40B4-BE49-F238E27FC236}">
                  <a16:creationId xmlns:a16="http://schemas.microsoft.com/office/drawing/2014/main" id="{AF94B8DC-3D3D-0EDD-8169-FA182EAC6BBF}"/>
                </a:ext>
              </a:extLst>
            </p:cNvPr>
            <p:cNvCxnSpPr>
              <a:cxnSpLocks/>
              <a:endCxn id="2445" idx="2"/>
            </p:cNvCxnSpPr>
            <p:nvPr/>
          </p:nvCxnSpPr>
          <p:spPr>
            <a:xfrm flipV="1">
              <a:off x="1965708" y="5937251"/>
              <a:ext cx="143865" cy="4290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9" name="Straight Connector 2508">
              <a:extLst>
                <a:ext uri="{FF2B5EF4-FFF2-40B4-BE49-F238E27FC236}">
                  <a16:creationId xmlns:a16="http://schemas.microsoft.com/office/drawing/2014/main" id="{016E3507-0C05-3B3C-E092-8D102D129C6B}"/>
                </a:ext>
              </a:extLst>
            </p:cNvPr>
            <p:cNvCxnSpPr>
              <a:cxnSpLocks/>
              <a:stCxn id="2445" idx="2"/>
              <a:endCxn id="2457" idx="6"/>
            </p:cNvCxnSpPr>
            <p:nvPr/>
          </p:nvCxnSpPr>
          <p:spPr>
            <a:xfrm flipH="1" flipV="1">
              <a:off x="1965038" y="5754717"/>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0" name="Straight Connector 2509">
              <a:extLst>
                <a:ext uri="{FF2B5EF4-FFF2-40B4-BE49-F238E27FC236}">
                  <a16:creationId xmlns:a16="http://schemas.microsoft.com/office/drawing/2014/main" id="{30FE6FA4-EF91-942F-6704-56AC2F8E6860}"/>
                </a:ext>
              </a:extLst>
            </p:cNvPr>
            <p:cNvCxnSpPr>
              <a:cxnSpLocks/>
              <a:stCxn id="2446" idx="2"/>
            </p:cNvCxnSpPr>
            <p:nvPr/>
          </p:nvCxnSpPr>
          <p:spPr>
            <a:xfrm flipH="1" flipV="1">
              <a:off x="1969650" y="5759650"/>
              <a:ext cx="139923" cy="33000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1" name="Straight Connector 2510">
              <a:extLst>
                <a:ext uri="{FF2B5EF4-FFF2-40B4-BE49-F238E27FC236}">
                  <a16:creationId xmlns:a16="http://schemas.microsoft.com/office/drawing/2014/main" id="{2C1CB4C5-A7A2-4DB8-934A-93AF341F8552}"/>
                </a:ext>
              </a:extLst>
            </p:cNvPr>
            <p:cNvCxnSpPr>
              <a:cxnSpLocks/>
              <a:endCxn id="2457" idx="6"/>
            </p:cNvCxnSpPr>
            <p:nvPr/>
          </p:nvCxnSpPr>
          <p:spPr>
            <a:xfrm flipH="1" flipV="1">
              <a:off x="1965038" y="5754717"/>
              <a:ext cx="143865" cy="48902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2" name="Straight Connector 2511">
              <a:extLst>
                <a:ext uri="{FF2B5EF4-FFF2-40B4-BE49-F238E27FC236}">
                  <a16:creationId xmlns:a16="http://schemas.microsoft.com/office/drawing/2014/main" id="{3C0B8DAE-FBB5-5050-9B05-ADB64438D1B1}"/>
                </a:ext>
              </a:extLst>
            </p:cNvPr>
            <p:cNvCxnSpPr>
              <a:cxnSpLocks/>
            </p:cNvCxnSpPr>
            <p:nvPr/>
          </p:nvCxnSpPr>
          <p:spPr>
            <a:xfrm flipH="1" flipV="1">
              <a:off x="1970088" y="5902251"/>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3" name="Straight Connector 2512">
              <a:extLst>
                <a:ext uri="{FF2B5EF4-FFF2-40B4-BE49-F238E27FC236}">
                  <a16:creationId xmlns:a16="http://schemas.microsoft.com/office/drawing/2014/main" id="{2117B4A7-ACE5-DEFA-8061-B85ACC2BCD0F}"/>
                </a:ext>
              </a:extLst>
            </p:cNvPr>
            <p:cNvCxnSpPr>
              <a:cxnSpLocks/>
            </p:cNvCxnSpPr>
            <p:nvPr/>
          </p:nvCxnSpPr>
          <p:spPr>
            <a:xfrm flipH="1" flipV="1">
              <a:off x="1974700" y="5907184"/>
              <a:ext cx="139923" cy="33000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4" name="Straight Connector 2513">
              <a:extLst>
                <a:ext uri="{FF2B5EF4-FFF2-40B4-BE49-F238E27FC236}">
                  <a16:creationId xmlns:a16="http://schemas.microsoft.com/office/drawing/2014/main" id="{F7B341C5-BF5F-1C5A-6B5B-4BD8AD103536}"/>
                </a:ext>
              </a:extLst>
            </p:cNvPr>
            <p:cNvCxnSpPr>
              <a:cxnSpLocks/>
            </p:cNvCxnSpPr>
            <p:nvPr/>
          </p:nvCxnSpPr>
          <p:spPr>
            <a:xfrm flipH="1" flipV="1">
              <a:off x="1969418" y="6070647"/>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5" name="Straight Connector 2514">
              <a:extLst>
                <a:ext uri="{FF2B5EF4-FFF2-40B4-BE49-F238E27FC236}">
                  <a16:creationId xmlns:a16="http://schemas.microsoft.com/office/drawing/2014/main" id="{707E8157-7E33-F960-1652-73F087CC4C27}"/>
                </a:ext>
              </a:extLst>
            </p:cNvPr>
            <p:cNvCxnSpPr>
              <a:cxnSpLocks/>
            </p:cNvCxnSpPr>
            <p:nvPr/>
          </p:nvCxnSpPr>
          <p:spPr>
            <a:xfrm flipV="1">
              <a:off x="1966282" y="6093878"/>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6" name="Straight Connector 2515">
              <a:extLst>
                <a:ext uri="{FF2B5EF4-FFF2-40B4-BE49-F238E27FC236}">
                  <a16:creationId xmlns:a16="http://schemas.microsoft.com/office/drawing/2014/main" id="{86A1955C-0DF6-D994-6DDC-88BD1603BF5B}"/>
                </a:ext>
              </a:extLst>
            </p:cNvPr>
            <p:cNvCxnSpPr>
              <a:cxnSpLocks/>
            </p:cNvCxnSpPr>
            <p:nvPr/>
          </p:nvCxnSpPr>
          <p:spPr>
            <a:xfrm flipV="1">
              <a:off x="1971058" y="5941478"/>
              <a:ext cx="139090" cy="2704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7" name="Straight Connector 2516">
              <a:extLst>
                <a:ext uri="{FF2B5EF4-FFF2-40B4-BE49-F238E27FC236}">
                  <a16:creationId xmlns:a16="http://schemas.microsoft.com/office/drawing/2014/main" id="{043DDFAB-BC78-BB71-463C-4BA380FB7C9C}"/>
                </a:ext>
              </a:extLst>
            </p:cNvPr>
            <p:cNvCxnSpPr>
              <a:cxnSpLocks/>
            </p:cNvCxnSpPr>
            <p:nvPr/>
          </p:nvCxnSpPr>
          <p:spPr>
            <a:xfrm flipV="1">
              <a:off x="1963462" y="5948616"/>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18" name="Group 2517">
            <a:extLst>
              <a:ext uri="{FF2B5EF4-FFF2-40B4-BE49-F238E27FC236}">
                <a16:creationId xmlns:a16="http://schemas.microsoft.com/office/drawing/2014/main" id="{C52B5902-7783-B035-751A-B9CA4199E24D}"/>
              </a:ext>
            </a:extLst>
          </p:cNvPr>
          <p:cNvGrpSpPr/>
          <p:nvPr/>
        </p:nvGrpSpPr>
        <p:grpSpPr>
          <a:xfrm rot="5400000">
            <a:off x="6782973" y="3432148"/>
            <a:ext cx="244077" cy="237781"/>
            <a:chOff x="1300018" y="5625957"/>
            <a:chExt cx="920392" cy="896648"/>
          </a:xfrm>
        </p:grpSpPr>
        <p:sp>
          <p:nvSpPr>
            <p:cNvPr id="2519" name="Oval 2518">
              <a:extLst>
                <a:ext uri="{FF2B5EF4-FFF2-40B4-BE49-F238E27FC236}">
                  <a16:creationId xmlns:a16="http://schemas.microsoft.com/office/drawing/2014/main" id="{ABACB36E-7402-90B9-69D8-EE923325E615}"/>
                </a:ext>
              </a:extLst>
            </p:cNvPr>
            <p:cNvSpPr/>
            <p:nvPr/>
          </p:nvSpPr>
          <p:spPr>
            <a:xfrm>
              <a:off x="1300018" y="57756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20" name="Oval 2519">
              <a:extLst>
                <a:ext uri="{FF2B5EF4-FFF2-40B4-BE49-F238E27FC236}">
                  <a16:creationId xmlns:a16="http://schemas.microsoft.com/office/drawing/2014/main" id="{F4FB5A57-30C5-129E-F69C-0D7A12498D47}"/>
                </a:ext>
              </a:extLst>
            </p:cNvPr>
            <p:cNvSpPr/>
            <p:nvPr/>
          </p:nvSpPr>
          <p:spPr>
            <a:xfrm>
              <a:off x="1300018" y="59280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21" name="Oval 2520">
              <a:extLst>
                <a:ext uri="{FF2B5EF4-FFF2-40B4-BE49-F238E27FC236}">
                  <a16:creationId xmlns:a16="http://schemas.microsoft.com/office/drawing/2014/main" id="{390CFB25-0302-26A6-C2B0-3B3D19342933}"/>
                </a:ext>
              </a:extLst>
            </p:cNvPr>
            <p:cNvSpPr/>
            <p:nvPr/>
          </p:nvSpPr>
          <p:spPr>
            <a:xfrm>
              <a:off x="1300018" y="60804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22" name="Oval 2521">
              <a:extLst>
                <a:ext uri="{FF2B5EF4-FFF2-40B4-BE49-F238E27FC236}">
                  <a16:creationId xmlns:a16="http://schemas.microsoft.com/office/drawing/2014/main" id="{9DC83A74-B7B0-69BC-91B8-FB70EF1CE6AF}"/>
                </a:ext>
              </a:extLst>
            </p:cNvPr>
            <p:cNvSpPr/>
            <p:nvPr/>
          </p:nvSpPr>
          <p:spPr>
            <a:xfrm>
              <a:off x="1300018" y="62328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23" name="Oval 2522">
              <a:extLst>
                <a:ext uri="{FF2B5EF4-FFF2-40B4-BE49-F238E27FC236}">
                  <a16:creationId xmlns:a16="http://schemas.microsoft.com/office/drawing/2014/main" id="{CD496877-E9A0-98C1-6352-4C2871E184A4}"/>
                </a:ext>
              </a:extLst>
            </p:cNvPr>
            <p:cNvSpPr/>
            <p:nvPr/>
          </p:nvSpPr>
          <p:spPr>
            <a:xfrm>
              <a:off x="2109573" y="58786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24" name="Oval 2523">
              <a:extLst>
                <a:ext uri="{FF2B5EF4-FFF2-40B4-BE49-F238E27FC236}">
                  <a16:creationId xmlns:a16="http://schemas.microsoft.com/office/drawing/2014/main" id="{E92593AF-E24A-EF6B-8759-C1DDB2037566}"/>
                </a:ext>
              </a:extLst>
            </p:cNvPr>
            <p:cNvSpPr/>
            <p:nvPr/>
          </p:nvSpPr>
          <p:spPr>
            <a:xfrm>
              <a:off x="2109573" y="60310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25" name="Oval 2524">
              <a:extLst>
                <a:ext uri="{FF2B5EF4-FFF2-40B4-BE49-F238E27FC236}">
                  <a16:creationId xmlns:a16="http://schemas.microsoft.com/office/drawing/2014/main" id="{D0269A0D-DF8F-4BEF-159B-A83C2E296C84}"/>
                </a:ext>
              </a:extLst>
            </p:cNvPr>
            <p:cNvSpPr/>
            <p:nvPr/>
          </p:nvSpPr>
          <p:spPr>
            <a:xfrm>
              <a:off x="2109573" y="61834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26" name="Oval 2525">
              <a:extLst>
                <a:ext uri="{FF2B5EF4-FFF2-40B4-BE49-F238E27FC236}">
                  <a16:creationId xmlns:a16="http://schemas.microsoft.com/office/drawing/2014/main" id="{65231697-77E6-1278-85AF-8E6A9B0509D4}"/>
                </a:ext>
              </a:extLst>
            </p:cNvPr>
            <p:cNvSpPr/>
            <p:nvPr/>
          </p:nvSpPr>
          <p:spPr>
            <a:xfrm>
              <a:off x="1599498" y="59482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27" name="Oval 2526">
              <a:extLst>
                <a:ext uri="{FF2B5EF4-FFF2-40B4-BE49-F238E27FC236}">
                  <a16:creationId xmlns:a16="http://schemas.microsoft.com/office/drawing/2014/main" id="{49E44C7F-6A40-CB7D-A23C-91403471709D}"/>
                </a:ext>
              </a:extLst>
            </p:cNvPr>
            <p:cNvSpPr/>
            <p:nvPr/>
          </p:nvSpPr>
          <p:spPr>
            <a:xfrm>
              <a:off x="1599498" y="61006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28" name="Oval 2527">
              <a:extLst>
                <a:ext uri="{FF2B5EF4-FFF2-40B4-BE49-F238E27FC236}">
                  <a16:creationId xmlns:a16="http://schemas.microsoft.com/office/drawing/2014/main" id="{C207CF9A-F58E-DD36-9C24-2FECCD7A526A}"/>
                </a:ext>
              </a:extLst>
            </p:cNvPr>
            <p:cNvSpPr/>
            <p:nvPr/>
          </p:nvSpPr>
          <p:spPr>
            <a:xfrm>
              <a:off x="1599498" y="62530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29" name="Oval 2528">
              <a:extLst>
                <a:ext uri="{FF2B5EF4-FFF2-40B4-BE49-F238E27FC236}">
                  <a16:creationId xmlns:a16="http://schemas.microsoft.com/office/drawing/2014/main" id="{75846E19-8BD1-CE90-0C1E-271C562BFD56}"/>
                </a:ext>
              </a:extLst>
            </p:cNvPr>
            <p:cNvSpPr/>
            <p:nvPr/>
          </p:nvSpPr>
          <p:spPr>
            <a:xfrm>
              <a:off x="1599498" y="64054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30" name="Oval 2529">
              <a:extLst>
                <a:ext uri="{FF2B5EF4-FFF2-40B4-BE49-F238E27FC236}">
                  <a16:creationId xmlns:a16="http://schemas.microsoft.com/office/drawing/2014/main" id="{2C7578EA-CF3C-99E4-94C9-B36DD6EE5119}"/>
                </a:ext>
              </a:extLst>
            </p:cNvPr>
            <p:cNvSpPr/>
            <p:nvPr/>
          </p:nvSpPr>
          <p:spPr>
            <a:xfrm>
              <a:off x="1599498" y="5625957"/>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31" name="Oval 2530">
              <a:extLst>
                <a:ext uri="{FF2B5EF4-FFF2-40B4-BE49-F238E27FC236}">
                  <a16:creationId xmlns:a16="http://schemas.microsoft.com/office/drawing/2014/main" id="{A2D8814A-2C20-53B1-8A85-4D2A4EE04EEB}"/>
                </a:ext>
              </a:extLst>
            </p:cNvPr>
            <p:cNvSpPr/>
            <p:nvPr/>
          </p:nvSpPr>
          <p:spPr>
            <a:xfrm>
              <a:off x="1599498" y="5778357"/>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32" name="Oval 2531">
              <a:extLst>
                <a:ext uri="{FF2B5EF4-FFF2-40B4-BE49-F238E27FC236}">
                  <a16:creationId xmlns:a16="http://schemas.microsoft.com/office/drawing/2014/main" id="{C9C4674E-FF9D-9F5D-6C93-826A6DDE4630}"/>
                </a:ext>
              </a:extLst>
            </p:cNvPr>
            <p:cNvSpPr/>
            <p:nvPr/>
          </p:nvSpPr>
          <p:spPr>
            <a:xfrm>
              <a:off x="1854201" y="60183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33" name="Oval 2532">
              <a:extLst>
                <a:ext uri="{FF2B5EF4-FFF2-40B4-BE49-F238E27FC236}">
                  <a16:creationId xmlns:a16="http://schemas.microsoft.com/office/drawing/2014/main" id="{85713319-7A4F-8881-BE8C-CA640314E5FE}"/>
                </a:ext>
              </a:extLst>
            </p:cNvPr>
            <p:cNvSpPr/>
            <p:nvPr/>
          </p:nvSpPr>
          <p:spPr>
            <a:xfrm>
              <a:off x="1854201" y="61707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34" name="Oval 2533">
              <a:extLst>
                <a:ext uri="{FF2B5EF4-FFF2-40B4-BE49-F238E27FC236}">
                  <a16:creationId xmlns:a16="http://schemas.microsoft.com/office/drawing/2014/main" id="{39A0EB5E-27A8-F5C2-5A7D-1F77552328BB}"/>
                </a:ext>
              </a:extLst>
            </p:cNvPr>
            <p:cNvSpPr/>
            <p:nvPr/>
          </p:nvSpPr>
          <p:spPr>
            <a:xfrm>
              <a:off x="1854201" y="63231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35" name="Oval 2534">
              <a:extLst>
                <a:ext uri="{FF2B5EF4-FFF2-40B4-BE49-F238E27FC236}">
                  <a16:creationId xmlns:a16="http://schemas.microsoft.com/office/drawing/2014/main" id="{29204E05-1A08-E5EE-4A6E-28098DB8B5FB}"/>
                </a:ext>
              </a:extLst>
            </p:cNvPr>
            <p:cNvSpPr/>
            <p:nvPr/>
          </p:nvSpPr>
          <p:spPr>
            <a:xfrm>
              <a:off x="1854201" y="5696123"/>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36" name="Oval 2535">
              <a:extLst>
                <a:ext uri="{FF2B5EF4-FFF2-40B4-BE49-F238E27FC236}">
                  <a16:creationId xmlns:a16="http://schemas.microsoft.com/office/drawing/2014/main" id="{0B5AB495-3671-8490-0345-CFFD3C8D5455}"/>
                </a:ext>
              </a:extLst>
            </p:cNvPr>
            <p:cNvSpPr/>
            <p:nvPr/>
          </p:nvSpPr>
          <p:spPr>
            <a:xfrm>
              <a:off x="1854201" y="5848523"/>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37" name="Straight Connector 2536">
              <a:extLst>
                <a:ext uri="{FF2B5EF4-FFF2-40B4-BE49-F238E27FC236}">
                  <a16:creationId xmlns:a16="http://schemas.microsoft.com/office/drawing/2014/main" id="{1242B985-0C28-4F2C-ABFA-8AF743373A2E}"/>
                </a:ext>
              </a:extLst>
            </p:cNvPr>
            <p:cNvCxnSpPr>
              <a:cxnSpLocks/>
              <a:stCxn id="2522" idx="6"/>
              <a:endCxn id="2527" idx="2"/>
            </p:cNvCxnSpPr>
            <p:nvPr/>
          </p:nvCxnSpPr>
          <p:spPr>
            <a:xfrm flipV="1">
              <a:off x="1410855" y="6159212"/>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8" name="Straight Connector 2537">
              <a:extLst>
                <a:ext uri="{FF2B5EF4-FFF2-40B4-BE49-F238E27FC236}">
                  <a16:creationId xmlns:a16="http://schemas.microsoft.com/office/drawing/2014/main" id="{61FE1D04-F5A7-F0C8-FB15-243470108FA9}"/>
                </a:ext>
              </a:extLst>
            </p:cNvPr>
            <p:cNvCxnSpPr>
              <a:cxnSpLocks/>
            </p:cNvCxnSpPr>
            <p:nvPr/>
          </p:nvCxnSpPr>
          <p:spPr>
            <a:xfrm flipV="1">
              <a:off x="1410854" y="6002554"/>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9" name="Straight Connector 2538">
              <a:extLst>
                <a:ext uri="{FF2B5EF4-FFF2-40B4-BE49-F238E27FC236}">
                  <a16:creationId xmlns:a16="http://schemas.microsoft.com/office/drawing/2014/main" id="{6C795D18-93F3-AEEB-1305-5F035D46B1D1}"/>
                </a:ext>
              </a:extLst>
            </p:cNvPr>
            <p:cNvCxnSpPr>
              <a:cxnSpLocks/>
            </p:cNvCxnSpPr>
            <p:nvPr/>
          </p:nvCxnSpPr>
          <p:spPr>
            <a:xfrm flipV="1">
              <a:off x="1410854" y="5845896"/>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0" name="Straight Connector 2539">
              <a:extLst>
                <a:ext uri="{FF2B5EF4-FFF2-40B4-BE49-F238E27FC236}">
                  <a16:creationId xmlns:a16="http://schemas.microsoft.com/office/drawing/2014/main" id="{BC438F8A-36CA-9924-7706-EEC2530B0037}"/>
                </a:ext>
              </a:extLst>
            </p:cNvPr>
            <p:cNvCxnSpPr>
              <a:cxnSpLocks/>
            </p:cNvCxnSpPr>
            <p:nvPr/>
          </p:nvCxnSpPr>
          <p:spPr>
            <a:xfrm flipV="1">
              <a:off x="1410854" y="5679859"/>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1" name="Straight Connector 2540">
              <a:extLst>
                <a:ext uri="{FF2B5EF4-FFF2-40B4-BE49-F238E27FC236}">
                  <a16:creationId xmlns:a16="http://schemas.microsoft.com/office/drawing/2014/main" id="{32FCBF8E-21A5-F1F6-1A87-FB76265F97AC}"/>
                </a:ext>
              </a:extLst>
            </p:cNvPr>
            <p:cNvCxnSpPr>
              <a:cxnSpLocks/>
              <a:endCxn id="2531" idx="2"/>
            </p:cNvCxnSpPr>
            <p:nvPr/>
          </p:nvCxnSpPr>
          <p:spPr>
            <a:xfrm>
              <a:off x="1410854" y="581625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2" name="Straight Connector 2541">
              <a:extLst>
                <a:ext uri="{FF2B5EF4-FFF2-40B4-BE49-F238E27FC236}">
                  <a16:creationId xmlns:a16="http://schemas.microsoft.com/office/drawing/2014/main" id="{EB6C564E-ED98-F76F-71FA-9D3C24187C50}"/>
                </a:ext>
              </a:extLst>
            </p:cNvPr>
            <p:cNvCxnSpPr>
              <a:cxnSpLocks/>
            </p:cNvCxnSpPr>
            <p:nvPr/>
          </p:nvCxnSpPr>
          <p:spPr>
            <a:xfrm>
              <a:off x="1410853" y="597263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3" name="Straight Connector 2542">
              <a:extLst>
                <a:ext uri="{FF2B5EF4-FFF2-40B4-BE49-F238E27FC236}">
                  <a16:creationId xmlns:a16="http://schemas.microsoft.com/office/drawing/2014/main" id="{F97AC965-386F-D4B7-BDDD-FBBBEE7DFA7E}"/>
                </a:ext>
              </a:extLst>
            </p:cNvPr>
            <p:cNvCxnSpPr>
              <a:cxnSpLocks/>
            </p:cNvCxnSpPr>
            <p:nvPr/>
          </p:nvCxnSpPr>
          <p:spPr>
            <a:xfrm>
              <a:off x="1410853" y="6138729"/>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4" name="Straight Connector 2543">
              <a:extLst>
                <a:ext uri="{FF2B5EF4-FFF2-40B4-BE49-F238E27FC236}">
                  <a16:creationId xmlns:a16="http://schemas.microsoft.com/office/drawing/2014/main" id="{FA853A2C-A851-C2B2-B534-7864815719B0}"/>
                </a:ext>
              </a:extLst>
            </p:cNvPr>
            <p:cNvCxnSpPr>
              <a:cxnSpLocks/>
            </p:cNvCxnSpPr>
            <p:nvPr/>
          </p:nvCxnSpPr>
          <p:spPr>
            <a:xfrm>
              <a:off x="1407777" y="629286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5" name="Straight Connector 2544">
              <a:extLst>
                <a:ext uri="{FF2B5EF4-FFF2-40B4-BE49-F238E27FC236}">
                  <a16:creationId xmlns:a16="http://schemas.microsoft.com/office/drawing/2014/main" id="{286BE8D2-EE7A-EE71-99B0-ED8C12988761}"/>
                </a:ext>
              </a:extLst>
            </p:cNvPr>
            <p:cNvCxnSpPr>
              <a:cxnSpLocks/>
              <a:endCxn id="2526" idx="2"/>
            </p:cNvCxnSpPr>
            <p:nvPr/>
          </p:nvCxnSpPr>
          <p:spPr>
            <a:xfrm>
              <a:off x="1407777" y="5817007"/>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6" name="Straight Connector 2545">
              <a:extLst>
                <a:ext uri="{FF2B5EF4-FFF2-40B4-BE49-F238E27FC236}">
                  <a16:creationId xmlns:a16="http://schemas.microsoft.com/office/drawing/2014/main" id="{F81F09B4-A003-0EAF-4F48-5A24ABB17C58}"/>
                </a:ext>
              </a:extLst>
            </p:cNvPr>
            <p:cNvCxnSpPr>
              <a:cxnSpLocks/>
            </p:cNvCxnSpPr>
            <p:nvPr/>
          </p:nvCxnSpPr>
          <p:spPr>
            <a:xfrm>
              <a:off x="1412686" y="5973600"/>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7" name="Straight Connector 2546">
              <a:extLst>
                <a:ext uri="{FF2B5EF4-FFF2-40B4-BE49-F238E27FC236}">
                  <a16:creationId xmlns:a16="http://schemas.microsoft.com/office/drawing/2014/main" id="{BC9F0995-3B60-F64C-EAD9-68B4F5E81E17}"/>
                </a:ext>
              </a:extLst>
            </p:cNvPr>
            <p:cNvCxnSpPr>
              <a:cxnSpLocks/>
            </p:cNvCxnSpPr>
            <p:nvPr/>
          </p:nvCxnSpPr>
          <p:spPr>
            <a:xfrm>
              <a:off x="1408667" y="6138729"/>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8" name="Straight Connector 2547">
              <a:extLst>
                <a:ext uri="{FF2B5EF4-FFF2-40B4-BE49-F238E27FC236}">
                  <a16:creationId xmlns:a16="http://schemas.microsoft.com/office/drawing/2014/main" id="{1E2CB0D3-9AC5-2282-E3B6-C891B857CD35}"/>
                </a:ext>
              </a:extLst>
            </p:cNvPr>
            <p:cNvCxnSpPr>
              <a:cxnSpLocks/>
              <a:endCxn id="2529" idx="2"/>
            </p:cNvCxnSpPr>
            <p:nvPr/>
          </p:nvCxnSpPr>
          <p:spPr>
            <a:xfrm>
              <a:off x="1412685" y="6295147"/>
              <a:ext cx="186813" cy="16886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9" name="Straight Connector 2548">
              <a:extLst>
                <a:ext uri="{FF2B5EF4-FFF2-40B4-BE49-F238E27FC236}">
                  <a16:creationId xmlns:a16="http://schemas.microsoft.com/office/drawing/2014/main" id="{FBACC38E-D92C-4231-28D8-9656905C0AFE}"/>
                </a:ext>
              </a:extLst>
            </p:cNvPr>
            <p:cNvCxnSpPr>
              <a:cxnSpLocks/>
              <a:endCxn id="2527" idx="2"/>
            </p:cNvCxnSpPr>
            <p:nvPr/>
          </p:nvCxnSpPr>
          <p:spPr>
            <a:xfrm>
              <a:off x="1412685" y="5821200"/>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0" name="Straight Connector 2549">
              <a:extLst>
                <a:ext uri="{FF2B5EF4-FFF2-40B4-BE49-F238E27FC236}">
                  <a16:creationId xmlns:a16="http://schemas.microsoft.com/office/drawing/2014/main" id="{896141D8-3471-2243-F998-DA5A967E1A69}"/>
                </a:ext>
              </a:extLst>
            </p:cNvPr>
            <p:cNvCxnSpPr>
              <a:cxnSpLocks/>
            </p:cNvCxnSpPr>
            <p:nvPr/>
          </p:nvCxnSpPr>
          <p:spPr>
            <a:xfrm>
              <a:off x="1407776" y="5964544"/>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1" name="Straight Connector 2550">
              <a:extLst>
                <a:ext uri="{FF2B5EF4-FFF2-40B4-BE49-F238E27FC236}">
                  <a16:creationId xmlns:a16="http://schemas.microsoft.com/office/drawing/2014/main" id="{8F07A984-AD97-867D-E6B3-C37084906792}"/>
                </a:ext>
              </a:extLst>
            </p:cNvPr>
            <p:cNvCxnSpPr>
              <a:cxnSpLocks/>
            </p:cNvCxnSpPr>
            <p:nvPr/>
          </p:nvCxnSpPr>
          <p:spPr>
            <a:xfrm>
              <a:off x="1407776" y="6131048"/>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2" name="Straight Connector 2551">
              <a:extLst>
                <a:ext uri="{FF2B5EF4-FFF2-40B4-BE49-F238E27FC236}">
                  <a16:creationId xmlns:a16="http://schemas.microsoft.com/office/drawing/2014/main" id="{9A4F7E73-5779-F7C6-9C09-6D9D5DCCFF47}"/>
                </a:ext>
              </a:extLst>
            </p:cNvPr>
            <p:cNvCxnSpPr>
              <a:cxnSpLocks/>
              <a:endCxn id="2528" idx="2"/>
            </p:cNvCxnSpPr>
            <p:nvPr/>
          </p:nvCxnSpPr>
          <p:spPr>
            <a:xfrm>
              <a:off x="1422503" y="5835840"/>
              <a:ext cx="176995" cy="47577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3" name="Straight Connector 2552">
              <a:extLst>
                <a:ext uri="{FF2B5EF4-FFF2-40B4-BE49-F238E27FC236}">
                  <a16:creationId xmlns:a16="http://schemas.microsoft.com/office/drawing/2014/main" id="{E528D423-706E-E5E5-BED9-86434C12C62E}"/>
                </a:ext>
              </a:extLst>
            </p:cNvPr>
            <p:cNvCxnSpPr>
              <a:cxnSpLocks/>
            </p:cNvCxnSpPr>
            <p:nvPr/>
          </p:nvCxnSpPr>
          <p:spPr>
            <a:xfrm>
              <a:off x="1417594" y="5982788"/>
              <a:ext cx="176995" cy="47577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4" name="Straight Connector 2553">
              <a:extLst>
                <a:ext uri="{FF2B5EF4-FFF2-40B4-BE49-F238E27FC236}">
                  <a16:creationId xmlns:a16="http://schemas.microsoft.com/office/drawing/2014/main" id="{5C662377-E9FE-6EAE-8132-D3E6DC7ABA55}"/>
                </a:ext>
              </a:extLst>
            </p:cNvPr>
            <p:cNvCxnSpPr>
              <a:cxnSpLocks/>
              <a:endCxn id="2526" idx="2"/>
            </p:cNvCxnSpPr>
            <p:nvPr/>
          </p:nvCxnSpPr>
          <p:spPr>
            <a:xfrm flipV="1">
              <a:off x="1401037" y="6006812"/>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5" name="Straight Connector 2554">
              <a:extLst>
                <a:ext uri="{FF2B5EF4-FFF2-40B4-BE49-F238E27FC236}">
                  <a16:creationId xmlns:a16="http://schemas.microsoft.com/office/drawing/2014/main" id="{47C0C69B-0931-D249-F220-B6D8CA0272A9}"/>
                </a:ext>
              </a:extLst>
            </p:cNvPr>
            <p:cNvCxnSpPr>
              <a:cxnSpLocks/>
            </p:cNvCxnSpPr>
            <p:nvPr/>
          </p:nvCxnSpPr>
          <p:spPr>
            <a:xfrm flipV="1">
              <a:off x="1413136" y="5835408"/>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6" name="Straight Connector 2555">
              <a:extLst>
                <a:ext uri="{FF2B5EF4-FFF2-40B4-BE49-F238E27FC236}">
                  <a16:creationId xmlns:a16="http://schemas.microsoft.com/office/drawing/2014/main" id="{A3BC2E7A-2108-4CDE-A2A4-CC71D387C08E}"/>
                </a:ext>
              </a:extLst>
            </p:cNvPr>
            <p:cNvCxnSpPr>
              <a:cxnSpLocks/>
            </p:cNvCxnSpPr>
            <p:nvPr/>
          </p:nvCxnSpPr>
          <p:spPr>
            <a:xfrm flipV="1">
              <a:off x="1410558" y="5679629"/>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7" name="Straight Connector 2556">
              <a:extLst>
                <a:ext uri="{FF2B5EF4-FFF2-40B4-BE49-F238E27FC236}">
                  <a16:creationId xmlns:a16="http://schemas.microsoft.com/office/drawing/2014/main" id="{36D75E8B-9F36-8067-3418-429E59C4BE07}"/>
                </a:ext>
              </a:extLst>
            </p:cNvPr>
            <p:cNvCxnSpPr>
              <a:cxnSpLocks/>
              <a:endCxn id="2530" idx="2"/>
            </p:cNvCxnSpPr>
            <p:nvPr/>
          </p:nvCxnSpPr>
          <p:spPr>
            <a:xfrm flipV="1">
              <a:off x="1411150" y="5684551"/>
              <a:ext cx="188348" cy="60503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8" name="Straight Connector 2557">
              <a:extLst>
                <a:ext uri="{FF2B5EF4-FFF2-40B4-BE49-F238E27FC236}">
                  <a16:creationId xmlns:a16="http://schemas.microsoft.com/office/drawing/2014/main" id="{D2FB9388-1E4D-25DF-D696-CAF8AF7348F5}"/>
                </a:ext>
              </a:extLst>
            </p:cNvPr>
            <p:cNvCxnSpPr>
              <a:cxnSpLocks/>
              <a:endCxn id="2535" idx="2"/>
            </p:cNvCxnSpPr>
            <p:nvPr/>
          </p:nvCxnSpPr>
          <p:spPr>
            <a:xfrm>
              <a:off x="1710335" y="5675484"/>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9" name="Straight Connector 2558">
              <a:extLst>
                <a:ext uri="{FF2B5EF4-FFF2-40B4-BE49-F238E27FC236}">
                  <a16:creationId xmlns:a16="http://schemas.microsoft.com/office/drawing/2014/main" id="{D75B6BA8-FA54-9FC8-C2C6-A2E3DF3634E0}"/>
                </a:ext>
              </a:extLst>
            </p:cNvPr>
            <p:cNvCxnSpPr>
              <a:cxnSpLocks/>
              <a:endCxn id="2536" idx="2"/>
            </p:cNvCxnSpPr>
            <p:nvPr/>
          </p:nvCxnSpPr>
          <p:spPr>
            <a:xfrm>
              <a:off x="1710334" y="5675484"/>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0" name="Straight Connector 2559">
              <a:extLst>
                <a:ext uri="{FF2B5EF4-FFF2-40B4-BE49-F238E27FC236}">
                  <a16:creationId xmlns:a16="http://schemas.microsoft.com/office/drawing/2014/main" id="{C059A4AE-13DD-62D3-8D32-8E665C541E9E}"/>
                </a:ext>
              </a:extLst>
            </p:cNvPr>
            <p:cNvCxnSpPr>
              <a:cxnSpLocks/>
              <a:endCxn id="2532" idx="2"/>
            </p:cNvCxnSpPr>
            <p:nvPr/>
          </p:nvCxnSpPr>
          <p:spPr>
            <a:xfrm>
              <a:off x="1710333" y="5676812"/>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1" name="Straight Connector 2560">
              <a:extLst>
                <a:ext uri="{FF2B5EF4-FFF2-40B4-BE49-F238E27FC236}">
                  <a16:creationId xmlns:a16="http://schemas.microsoft.com/office/drawing/2014/main" id="{874236C8-AF55-007E-BC9B-78FA9058705E}"/>
                </a:ext>
              </a:extLst>
            </p:cNvPr>
            <p:cNvCxnSpPr>
              <a:cxnSpLocks/>
              <a:stCxn id="2530" idx="6"/>
            </p:cNvCxnSpPr>
            <p:nvPr/>
          </p:nvCxnSpPr>
          <p:spPr>
            <a:xfrm>
              <a:off x="1710335" y="5684551"/>
              <a:ext cx="148777" cy="54183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2" name="Straight Connector 2561">
              <a:extLst>
                <a:ext uri="{FF2B5EF4-FFF2-40B4-BE49-F238E27FC236}">
                  <a16:creationId xmlns:a16="http://schemas.microsoft.com/office/drawing/2014/main" id="{673DF5E8-2A1F-AEB3-5C94-27D961E4D5E1}"/>
                </a:ext>
              </a:extLst>
            </p:cNvPr>
            <p:cNvCxnSpPr>
              <a:cxnSpLocks/>
              <a:endCxn id="2534" idx="2"/>
            </p:cNvCxnSpPr>
            <p:nvPr/>
          </p:nvCxnSpPr>
          <p:spPr>
            <a:xfrm flipV="1">
              <a:off x="1710334" y="6381778"/>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3" name="Straight Connector 2562">
              <a:extLst>
                <a:ext uri="{FF2B5EF4-FFF2-40B4-BE49-F238E27FC236}">
                  <a16:creationId xmlns:a16="http://schemas.microsoft.com/office/drawing/2014/main" id="{6AEDF884-9990-C13A-A228-2B3D61CAAE36}"/>
                </a:ext>
              </a:extLst>
            </p:cNvPr>
            <p:cNvCxnSpPr>
              <a:cxnSpLocks/>
              <a:endCxn id="2533" idx="2"/>
            </p:cNvCxnSpPr>
            <p:nvPr/>
          </p:nvCxnSpPr>
          <p:spPr>
            <a:xfrm flipV="1">
              <a:off x="1715110" y="6229378"/>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4" name="Straight Connector 2563">
              <a:extLst>
                <a:ext uri="{FF2B5EF4-FFF2-40B4-BE49-F238E27FC236}">
                  <a16:creationId xmlns:a16="http://schemas.microsoft.com/office/drawing/2014/main" id="{0B29E9A8-924A-96A0-9F3C-E1A97F743444}"/>
                </a:ext>
              </a:extLst>
            </p:cNvPr>
            <p:cNvCxnSpPr>
              <a:cxnSpLocks/>
              <a:stCxn id="2529" idx="6"/>
            </p:cNvCxnSpPr>
            <p:nvPr/>
          </p:nvCxnSpPr>
          <p:spPr>
            <a:xfrm flipV="1">
              <a:off x="1710335" y="6072995"/>
              <a:ext cx="143171" cy="3910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5" name="Straight Connector 2564">
              <a:extLst>
                <a:ext uri="{FF2B5EF4-FFF2-40B4-BE49-F238E27FC236}">
                  <a16:creationId xmlns:a16="http://schemas.microsoft.com/office/drawing/2014/main" id="{5AD8F8F9-C086-03C2-4D20-13D6ACDBE8D7}"/>
                </a:ext>
              </a:extLst>
            </p:cNvPr>
            <p:cNvCxnSpPr>
              <a:cxnSpLocks/>
              <a:stCxn id="2529" idx="6"/>
            </p:cNvCxnSpPr>
            <p:nvPr/>
          </p:nvCxnSpPr>
          <p:spPr>
            <a:xfrm flipV="1">
              <a:off x="1710335" y="5907822"/>
              <a:ext cx="141458" cy="55619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6" name="Straight Connector 2565">
              <a:extLst>
                <a:ext uri="{FF2B5EF4-FFF2-40B4-BE49-F238E27FC236}">
                  <a16:creationId xmlns:a16="http://schemas.microsoft.com/office/drawing/2014/main" id="{CC447BA6-4FB4-0FF1-D1A6-5E5D100BB7CF}"/>
                </a:ext>
              </a:extLst>
            </p:cNvPr>
            <p:cNvCxnSpPr>
              <a:cxnSpLocks/>
            </p:cNvCxnSpPr>
            <p:nvPr/>
          </p:nvCxnSpPr>
          <p:spPr>
            <a:xfrm>
              <a:off x="1711017" y="5832519"/>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7" name="Straight Connector 2566">
              <a:extLst>
                <a:ext uri="{FF2B5EF4-FFF2-40B4-BE49-F238E27FC236}">
                  <a16:creationId xmlns:a16="http://schemas.microsoft.com/office/drawing/2014/main" id="{D04F20D4-4C49-07A3-5EDD-BB9C2744C810}"/>
                </a:ext>
              </a:extLst>
            </p:cNvPr>
            <p:cNvCxnSpPr>
              <a:cxnSpLocks/>
            </p:cNvCxnSpPr>
            <p:nvPr/>
          </p:nvCxnSpPr>
          <p:spPr>
            <a:xfrm>
              <a:off x="1711016" y="5832519"/>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8" name="Straight Connector 2567">
              <a:extLst>
                <a:ext uri="{FF2B5EF4-FFF2-40B4-BE49-F238E27FC236}">
                  <a16:creationId xmlns:a16="http://schemas.microsoft.com/office/drawing/2014/main" id="{5E01E211-F095-4413-BD86-9A3F5B422EDA}"/>
                </a:ext>
              </a:extLst>
            </p:cNvPr>
            <p:cNvCxnSpPr>
              <a:cxnSpLocks/>
            </p:cNvCxnSpPr>
            <p:nvPr/>
          </p:nvCxnSpPr>
          <p:spPr>
            <a:xfrm>
              <a:off x="1711015" y="5833847"/>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9" name="Straight Connector 2568">
              <a:extLst>
                <a:ext uri="{FF2B5EF4-FFF2-40B4-BE49-F238E27FC236}">
                  <a16:creationId xmlns:a16="http://schemas.microsoft.com/office/drawing/2014/main" id="{7D6129F8-3D46-4FD0-75D7-252E27C4DC25}"/>
                </a:ext>
              </a:extLst>
            </p:cNvPr>
            <p:cNvCxnSpPr>
              <a:cxnSpLocks/>
            </p:cNvCxnSpPr>
            <p:nvPr/>
          </p:nvCxnSpPr>
          <p:spPr>
            <a:xfrm>
              <a:off x="1711017" y="5841586"/>
              <a:ext cx="148777" cy="54183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0" name="Straight Connector 2569">
              <a:extLst>
                <a:ext uri="{FF2B5EF4-FFF2-40B4-BE49-F238E27FC236}">
                  <a16:creationId xmlns:a16="http://schemas.microsoft.com/office/drawing/2014/main" id="{02C0B933-10E4-2887-AEF9-61D308C786A8}"/>
                </a:ext>
              </a:extLst>
            </p:cNvPr>
            <p:cNvCxnSpPr>
              <a:cxnSpLocks/>
            </p:cNvCxnSpPr>
            <p:nvPr/>
          </p:nvCxnSpPr>
          <p:spPr>
            <a:xfrm>
              <a:off x="1708619" y="5993641"/>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1" name="Straight Connector 2570">
              <a:extLst>
                <a:ext uri="{FF2B5EF4-FFF2-40B4-BE49-F238E27FC236}">
                  <a16:creationId xmlns:a16="http://schemas.microsoft.com/office/drawing/2014/main" id="{1D911452-8716-BCE6-1FE7-54EDD249D531}"/>
                </a:ext>
              </a:extLst>
            </p:cNvPr>
            <p:cNvCxnSpPr>
              <a:cxnSpLocks/>
            </p:cNvCxnSpPr>
            <p:nvPr/>
          </p:nvCxnSpPr>
          <p:spPr>
            <a:xfrm>
              <a:off x="1708618" y="5993641"/>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2" name="Straight Connector 2571">
              <a:extLst>
                <a:ext uri="{FF2B5EF4-FFF2-40B4-BE49-F238E27FC236}">
                  <a16:creationId xmlns:a16="http://schemas.microsoft.com/office/drawing/2014/main" id="{0E1381A8-04DB-0308-278D-4E3166EB9AF3}"/>
                </a:ext>
              </a:extLst>
            </p:cNvPr>
            <p:cNvCxnSpPr>
              <a:cxnSpLocks/>
            </p:cNvCxnSpPr>
            <p:nvPr/>
          </p:nvCxnSpPr>
          <p:spPr>
            <a:xfrm>
              <a:off x="1708617" y="5994969"/>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3" name="Straight Connector 2572">
              <a:extLst>
                <a:ext uri="{FF2B5EF4-FFF2-40B4-BE49-F238E27FC236}">
                  <a16:creationId xmlns:a16="http://schemas.microsoft.com/office/drawing/2014/main" id="{E74BBD21-0116-E2DB-9F6E-7C5F00DBA3B2}"/>
                </a:ext>
              </a:extLst>
            </p:cNvPr>
            <p:cNvCxnSpPr>
              <a:cxnSpLocks/>
            </p:cNvCxnSpPr>
            <p:nvPr/>
          </p:nvCxnSpPr>
          <p:spPr>
            <a:xfrm>
              <a:off x="1713412" y="6157950"/>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4" name="Straight Connector 2573">
              <a:extLst>
                <a:ext uri="{FF2B5EF4-FFF2-40B4-BE49-F238E27FC236}">
                  <a16:creationId xmlns:a16="http://schemas.microsoft.com/office/drawing/2014/main" id="{8546BCAF-C84E-84A6-DEC1-0C9FF69D1333}"/>
                </a:ext>
              </a:extLst>
            </p:cNvPr>
            <p:cNvCxnSpPr>
              <a:cxnSpLocks/>
            </p:cNvCxnSpPr>
            <p:nvPr/>
          </p:nvCxnSpPr>
          <p:spPr>
            <a:xfrm>
              <a:off x="1713411" y="6157950"/>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5" name="Straight Connector 2574">
              <a:extLst>
                <a:ext uri="{FF2B5EF4-FFF2-40B4-BE49-F238E27FC236}">
                  <a16:creationId xmlns:a16="http://schemas.microsoft.com/office/drawing/2014/main" id="{DAFF3CCE-D499-3E5D-A058-3C2145621CE1}"/>
                </a:ext>
              </a:extLst>
            </p:cNvPr>
            <p:cNvCxnSpPr>
              <a:cxnSpLocks/>
            </p:cNvCxnSpPr>
            <p:nvPr/>
          </p:nvCxnSpPr>
          <p:spPr>
            <a:xfrm>
              <a:off x="1707927" y="6294708"/>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6" name="Straight Connector 2575">
              <a:extLst>
                <a:ext uri="{FF2B5EF4-FFF2-40B4-BE49-F238E27FC236}">
                  <a16:creationId xmlns:a16="http://schemas.microsoft.com/office/drawing/2014/main" id="{37437146-C609-95F5-061B-5D7C185561B9}"/>
                </a:ext>
              </a:extLst>
            </p:cNvPr>
            <p:cNvCxnSpPr>
              <a:cxnSpLocks/>
            </p:cNvCxnSpPr>
            <p:nvPr/>
          </p:nvCxnSpPr>
          <p:spPr>
            <a:xfrm flipV="1">
              <a:off x="1709298" y="6213867"/>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7" name="Straight Connector 2576">
              <a:extLst>
                <a:ext uri="{FF2B5EF4-FFF2-40B4-BE49-F238E27FC236}">
                  <a16:creationId xmlns:a16="http://schemas.microsoft.com/office/drawing/2014/main" id="{6258A00F-355C-1923-E066-F0DAE081D5F5}"/>
                </a:ext>
              </a:extLst>
            </p:cNvPr>
            <p:cNvCxnSpPr>
              <a:cxnSpLocks/>
            </p:cNvCxnSpPr>
            <p:nvPr/>
          </p:nvCxnSpPr>
          <p:spPr>
            <a:xfrm flipV="1">
              <a:off x="1714074" y="6061467"/>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8" name="Straight Connector 2577">
              <a:extLst>
                <a:ext uri="{FF2B5EF4-FFF2-40B4-BE49-F238E27FC236}">
                  <a16:creationId xmlns:a16="http://schemas.microsoft.com/office/drawing/2014/main" id="{C962C441-8AD5-344A-9349-9CA3243949B5}"/>
                </a:ext>
              </a:extLst>
            </p:cNvPr>
            <p:cNvCxnSpPr>
              <a:cxnSpLocks/>
            </p:cNvCxnSpPr>
            <p:nvPr/>
          </p:nvCxnSpPr>
          <p:spPr>
            <a:xfrm flipV="1">
              <a:off x="1709299" y="5905084"/>
              <a:ext cx="143171" cy="3910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9" name="Straight Connector 2578">
              <a:extLst>
                <a:ext uri="{FF2B5EF4-FFF2-40B4-BE49-F238E27FC236}">
                  <a16:creationId xmlns:a16="http://schemas.microsoft.com/office/drawing/2014/main" id="{464CBC82-653C-A51A-F630-47F49C2C0522}"/>
                </a:ext>
              </a:extLst>
            </p:cNvPr>
            <p:cNvCxnSpPr>
              <a:cxnSpLocks/>
            </p:cNvCxnSpPr>
            <p:nvPr/>
          </p:nvCxnSpPr>
          <p:spPr>
            <a:xfrm flipV="1">
              <a:off x="1709299" y="5739911"/>
              <a:ext cx="141458" cy="55619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0" name="Straight Connector 2579">
              <a:extLst>
                <a:ext uri="{FF2B5EF4-FFF2-40B4-BE49-F238E27FC236}">
                  <a16:creationId xmlns:a16="http://schemas.microsoft.com/office/drawing/2014/main" id="{8CF7DCD8-A4BD-F3DA-8C86-604A2DDE55B1}"/>
                </a:ext>
              </a:extLst>
            </p:cNvPr>
            <p:cNvCxnSpPr>
              <a:cxnSpLocks/>
            </p:cNvCxnSpPr>
            <p:nvPr/>
          </p:nvCxnSpPr>
          <p:spPr>
            <a:xfrm flipV="1">
              <a:off x="1716480" y="6076647"/>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1" name="Straight Connector 2580">
              <a:extLst>
                <a:ext uri="{FF2B5EF4-FFF2-40B4-BE49-F238E27FC236}">
                  <a16:creationId xmlns:a16="http://schemas.microsoft.com/office/drawing/2014/main" id="{38217B36-6591-0480-0C1A-A225F91C4785}"/>
                </a:ext>
              </a:extLst>
            </p:cNvPr>
            <p:cNvCxnSpPr>
              <a:cxnSpLocks/>
            </p:cNvCxnSpPr>
            <p:nvPr/>
          </p:nvCxnSpPr>
          <p:spPr>
            <a:xfrm flipV="1">
              <a:off x="1708970" y="5913739"/>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2" name="Straight Connector 2581">
              <a:extLst>
                <a:ext uri="{FF2B5EF4-FFF2-40B4-BE49-F238E27FC236}">
                  <a16:creationId xmlns:a16="http://schemas.microsoft.com/office/drawing/2014/main" id="{4ED1347A-D250-EDFF-8D70-67B553724EEA}"/>
                </a:ext>
              </a:extLst>
            </p:cNvPr>
            <p:cNvCxnSpPr>
              <a:cxnSpLocks/>
            </p:cNvCxnSpPr>
            <p:nvPr/>
          </p:nvCxnSpPr>
          <p:spPr>
            <a:xfrm flipV="1">
              <a:off x="1713746" y="5761339"/>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3" name="Straight Connector 2582">
              <a:extLst>
                <a:ext uri="{FF2B5EF4-FFF2-40B4-BE49-F238E27FC236}">
                  <a16:creationId xmlns:a16="http://schemas.microsoft.com/office/drawing/2014/main" id="{B61E1E7E-DA9D-D2B1-4A8B-B57F16E2B855}"/>
                </a:ext>
              </a:extLst>
            </p:cNvPr>
            <p:cNvCxnSpPr>
              <a:cxnSpLocks/>
            </p:cNvCxnSpPr>
            <p:nvPr/>
          </p:nvCxnSpPr>
          <p:spPr>
            <a:xfrm flipV="1">
              <a:off x="1716375" y="5749376"/>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4" name="Straight Connector 2583">
              <a:extLst>
                <a:ext uri="{FF2B5EF4-FFF2-40B4-BE49-F238E27FC236}">
                  <a16:creationId xmlns:a16="http://schemas.microsoft.com/office/drawing/2014/main" id="{B287B782-0636-D4CA-776A-C4CBF4193C07}"/>
                </a:ext>
              </a:extLst>
            </p:cNvPr>
            <p:cNvCxnSpPr>
              <a:cxnSpLocks/>
              <a:endCxn id="2525" idx="2"/>
            </p:cNvCxnSpPr>
            <p:nvPr/>
          </p:nvCxnSpPr>
          <p:spPr>
            <a:xfrm flipV="1">
              <a:off x="1965707" y="6242051"/>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5" name="Straight Connector 2584">
              <a:extLst>
                <a:ext uri="{FF2B5EF4-FFF2-40B4-BE49-F238E27FC236}">
                  <a16:creationId xmlns:a16="http://schemas.microsoft.com/office/drawing/2014/main" id="{ABEADB57-29FA-9B87-F92E-975E805FC4CA}"/>
                </a:ext>
              </a:extLst>
            </p:cNvPr>
            <p:cNvCxnSpPr>
              <a:cxnSpLocks/>
              <a:endCxn id="2524" idx="2"/>
            </p:cNvCxnSpPr>
            <p:nvPr/>
          </p:nvCxnSpPr>
          <p:spPr>
            <a:xfrm flipV="1">
              <a:off x="1970483" y="6089651"/>
              <a:ext cx="139090" cy="2704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6" name="Straight Connector 2585">
              <a:extLst>
                <a:ext uri="{FF2B5EF4-FFF2-40B4-BE49-F238E27FC236}">
                  <a16:creationId xmlns:a16="http://schemas.microsoft.com/office/drawing/2014/main" id="{1727539F-C2ED-B61F-FAC0-6A0C49500311}"/>
                </a:ext>
              </a:extLst>
            </p:cNvPr>
            <p:cNvCxnSpPr>
              <a:cxnSpLocks/>
              <a:endCxn id="2523" idx="2"/>
            </p:cNvCxnSpPr>
            <p:nvPr/>
          </p:nvCxnSpPr>
          <p:spPr>
            <a:xfrm flipV="1">
              <a:off x="1965708" y="5937251"/>
              <a:ext cx="143865" cy="4290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7" name="Straight Connector 2586">
              <a:extLst>
                <a:ext uri="{FF2B5EF4-FFF2-40B4-BE49-F238E27FC236}">
                  <a16:creationId xmlns:a16="http://schemas.microsoft.com/office/drawing/2014/main" id="{B1F44E26-41F6-6D58-3CAD-219F4F0667CC}"/>
                </a:ext>
              </a:extLst>
            </p:cNvPr>
            <p:cNvCxnSpPr>
              <a:cxnSpLocks/>
              <a:stCxn id="2523" idx="2"/>
              <a:endCxn id="2535" idx="6"/>
            </p:cNvCxnSpPr>
            <p:nvPr/>
          </p:nvCxnSpPr>
          <p:spPr>
            <a:xfrm flipH="1" flipV="1">
              <a:off x="1965038" y="5754717"/>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8" name="Straight Connector 2587">
              <a:extLst>
                <a:ext uri="{FF2B5EF4-FFF2-40B4-BE49-F238E27FC236}">
                  <a16:creationId xmlns:a16="http://schemas.microsoft.com/office/drawing/2014/main" id="{5E123349-3297-463C-CF79-FC71F03B24D5}"/>
                </a:ext>
              </a:extLst>
            </p:cNvPr>
            <p:cNvCxnSpPr>
              <a:cxnSpLocks/>
              <a:stCxn id="2524" idx="2"/>
            </p:cNvCxnSpPr>
            <p:nvPr/>
          </p:nvCxnSpPr>
          <p:spPr>
            <a:xfrm flipH="1" flipV="1">
              <a:off x="1969650" y="5759650"/>
              <a:ext cx="139923" cy="33000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9" name="Straight Connector 2588">
              <a:extLst>
                <a:ext uri="{FF2B5EF4-FFF2-40B4-BE49-F238E27FC236}">
                  <a16:creationId xmlns:a16="http://schemas.microsoft.com/office/drawing/2014/main" id="{9F524E05-99CA-EBDA-004E-28F28F930498}"/>
                </a:ext>
              </a:extLst>
            </p:cNvPr>
            <p:cNvCxnSpPr>
              <a:cxnSpLocks/>
              <a:endCxn id="2535" idx="6"/>
            </p:cNvCxnSpPr>
            <p:nvPr/>
          </p:nvCxnSpPr>
          <p:spPr>
            <a:xfrm flipH="1" flipV="1">
              <a:off x="1965038" y="5754717"/>
              <a:ext cx="143865" cy="48902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0" name="Straight Connector 2589">
              <a:extLst>
                <a:ext uri="{FF2B5EF4-FFF2-40B4-BE49-F238E27FC236}">
                  <a16:creationId xmlns:a16="http://schemas.microsoft.com/office/drawing/2014/main" id="{C78D1487-33ED-0B6F-9682-E95AF922C757}"/>
                </a:ext>
              </a:extLst>
            </p:cNvPr>
            <p:cNvCxnSpPr>
              <a:cxnSpLocks/>
            </p:cNvCxnSpPr>
            <p:nvPr/>
          </p:nvCxnSpPr>
          <p:spPr>
            <a:xfrm flipH="1" flipV="1">
              <a:off x="1970088" y="5902251"/>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1" name="Straight Connector 2590">
              <a:extLst>
                <a:ext uri="{FF2B5EF4-FFF2-40B4-BE49-F238E27FC236}">
                  <a16:creationId xmlns:a16="http://schemas.microsoft.com/office/drawing/2014/main" id="{D7136529-EC42-CC87-F678-E3966CA65588}"/>
                </a:ext>
              </a:extLst>
            </p:cNvPr>
            <p:cNvCxnSpPr>
              <a:cxnSpLocks/>
            </p:cNvCxnSpPr>
            <p:nvPr/>
          </p:nvCxnSpPr>
          <p:spPr>
            <a:xfrm flipH="1" flipV="1">
              <a:off x="1974700" y="5907184"/>
              <a:ext cx="139923" cy="33000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2" name="Straight Connector 2591">
              <a:extLst>
                <a:ext uri="{FF2B5EF4-FFF2-40B4-BE49-F238E27FC236}">
                  <a16:creationId xmlns:a16="http://schemas.microsoft.com/office/drawing/2014/main" id="{96D7C2B0-D722-ED9A-0351-604CF9E7D652}"/>
                </a:ext>
              </a:extLst>
            </p:cNvPr>
            <p:cNvCxnSpPr>
              <a:cxnSpLocks/>
            </p:cNvCxnSpPr>
            <p:nvPr/>
          </p:nvCxnSpPr>
          <p:spPr>
            <a:xfrm flipH="1" flipV="1">
              <a:off x="1969418" y="6070647"/>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3" name="Straight Connector 2592">
              <a:extLst>
                <a:ext uri="{FF2B5EF4-FFF2-40B4-BE49-F238E27FC236}">
                  <a16:creationId xmlns:a16="http://schemas.microsoft.com/office/drawing/2014/main" id="{191459A1-FBA7-E10F-E051-812B0532494C}"/>
                </a:ext>
              </a:extLst>
            </p:cNvPr>
            <p:cNvCxnSpPr>
              <a:cxnSpLocks/>
            </p:cNvCxnSpPr>
            <p:nvPr/>
          </p:nvCxnSpPr>
          <p:spPr>
            <a:xfrm flipV="1">
              <a:off x="1966282" y="6093878"/>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4" name="Straight Connector 2593">
              <a:extLst>
                <a:ext uri="{FF2B5EF4-FFF2-40B4-BE49-F238E27FC236}">
                  <a16:creationId xmlns:a16="http://schemas.microsoft.com/office/drawing/2014/main" id="{2E31AA2D-3C4C-B959-5809-5DDC943C905A}"/>
                </a:ext>
              </a:extLst>
            </p:cNvPr>
            <p:cNvCxnSpPr>
              <a:cxnSpLocks/>
            </p:cNvCxnSpPr>
            <p:nvPr/>
          </p:nvCxnSpPr>
          <p:spPr>
            <a:xfrm flipV="1">
              <a:off x="1971058" y="5941478"/>
              <a:ext cx="139090" cy="2704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5" name="Straight Connector 2594">
              <a:extLst>
                <a:ext uri="{FF2B5EF4-FFF2-40B4-BE49-F238E27FC236}">
                  <a16:creationId xmlns:a16="http://schemas.microsoft.com/office/drawing/2014/main" id="{95386B56-F656-D8FD-3E8B-E9006B390E93}"/>
                </a:ext>
              </a:extLst>
            </p:cNvPr>
            <p:cNvCxnSpPr>
              <a:cxnSpLocks/>
            </p:cNvCxnSpPr>
            <p:nvPr/>
          </p:nvCxnSpPr>
          <p:spPr>
            <a:xfrm flipV="1">
              <a:off x="1963462" y="5948616"/>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96" name="Group 2595">
            <a:extLst>
              <a:ext uri="{FF2B5EF4-FFF2-40B4-BE49-F238E27FC236}">
                <a16:creationId xmlns:a16="http://schemas.microsoft.com/office/drawing/2014/main" id="{0146D160-725A-DE06-6AED-2A34A4EF9514}"/>
              </a:ext>
            </a:extLst>
          </p:cNvPr>
          <p:cNvGrpSpPr/>
          <p:nvPr/>
        </p:nvGrpSpPr>
        <p:grpSpPr>
          <a:xfrm rot="5400000">
            <a:off x="6632231" y="3065379"/>
            <a:ext cx="244077" cy="237781"/>
            <a:chOff x="1300018" y="5625957"/>
            <a:chExt cx="920392" cy="896648"/>
          </a:xfrm>
        </p:grpSpPr>
        <p:sp>
          <p:nvSpPr>
            <p:cNvPr id="2597" name="Oval 2596">
              <a:extLst>
                <a:ext uri="{FF2B5EF4-FFF2-40B4-BE49-F238E27FC236}">
                  <a16:creationId xmlns:a16="http://schemas.microsoft.com/office/drawing/2014/main" id="{C11D2FCB-6838-2A99-6716-EB4F59A66184}"/>
                </a:ext>
              </a:extLst>
            </p:cNvPr>
            <p:cNvSpPr/>
            <p:nvPr/>
          </p:nvSpPr>
          <p:spPr>
            <a:xfrm>
              <a:off x="1300018" y="57756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98" name="Oval 2597">
              <a:extLst>
                <a:ext uri="{FF2B5EF4-FFF2-40B4-BE49-F238E27FC236}">
                  <a16:creationId xmlns:a16="http://schemas.microsoft.com/office/drawing/2014/main" id="{DF02F330-75EC-18E7-E9F6-93BC0FD71C2B}"/>
                </a:ext>
              </a:extLst>
            </p:cNvPr>
            <p:cNvSpPr/>
            <p:nvPr/>
          </p:nvSpPr>
          <p:spPr>
            <a:xfrm>
              <a:off x="1300018" y="59280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99" name="Oval 2598">
              <a:extLst>
                <a:ext uri="{FF2B5EF4-FFF2-40B4-BE49-F238E27FC236}">
                  <a16:creationId xmlns:a16="http://schemas.microsoft.com/office/drawing/2014/main" id="{69591A0D-B389-B7B2-F52A-BECBF968935E}"/>
                </a:ext>
              </a:extLst>
            </p:cNvPr>
            <p:cNvSpPr/>
            <p:nvPr/>
          </p:nvSpPr>
          <p:spPr>
            <a:xfrm>
              <a:off x="1300018" y="60804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00" name="Oval 2599">
              <a:extLst>
                <a:ext uri="{FF2B5EF4-FFF2-40B4-BE49-F238E27FC236}">
                  <a16:creationId xmlns:a16="http://schemas.microsoft.com/office/drawing/2014/main" id="{062473DD-4427-575F-7981-C7A258B891CE}"/>
                </a:ext>
              </a:extLst>
            </p:cNvPr>
            <p:cNvSpPr/>
            <p:nvPr/>
          </p:nvSpPr>
          <p:spPr>
            <a:xfrm>
              <a:off x="1300018" y="62328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01" name="Oval 2600">
              <a:extLst>
                <a:ext uri="{FF2B5EF4-FFF2-40B4-BE49-F238E27FC236}">
                  <a16:creationId xmlns:a16="http://schemas.microsoft.com/office/drawing/2014/main" id="{440D8C19-112B-BFFD-E971-BD6FDBDEA978}"/>
                </a:ext>
              </a:extLst>
            </p:cNvPr>
            <p:cNvSpPr/>
            <p:nvPr/>
          </p:nvSpPr>
          <p:spPr>
            <a:xfrm>
              <a:off x="2109573" y="58786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02" name="Oval 2601">
              <a:extLst>
                <a:ext uri="{FF2B5EF4-FFF2-40B4-BE49-F238E27FC236}">
                  <a16:creationId xmlns:a16="http://schemas.microsoft.com/office/drawing/2014/main" id="{E7BE164F-8E56-1C3D-DD6E-21BF483D149A}"/>
                </a:ext>
              </a:extLst>
            </p:cNvPr>
            <p:cNvSpPr/>
            <p:nvPr/>
          </p:nvSpPr>
          <p:spPr>
            <a:xfrm>
              <a:off x="2109573" y="60310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03" name="Oval 2602">
              <a:extLst>
                <a:ext uri="{FF2B5EF4-FFF2-40B4-BE49-F238E27FC236}">
                  <a16:creationId xmlns:a16="http://schemas.microsoft.com/office/drawing/2014/main" id="{72ABA0F8-5DFC-EAEB-3292-10E2865A7B7D}"/>
                </a:ext>
              </a:extLst>
            </p:cNvPr>
            <p:cNvSpPr/>
            <p:nvPr/>
          </p:nvSpPr>
          <p:spPr>
            <a:xfrm>
              <a:off x="2109573" y="61834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04" name="Oval 2603">
              <a:extLst>
                <a:ext uri="{FF2B5EF4-FFF2-40B4-BE49-F238E27FC236}">
                  <a16:creationId xmlns:a16="http://schemas.microsoft.com/office/drawing/2014/main" id="{154B8A64-261C-6D04-D702-E7D42F3126CF}"/>
                </a:ext>
              </a:extLst>
            </p:cNvPr>
            <p:cNvSpPr/>
            <p:nvPr/>
          </p:nvSpPr>
          <p:spPr>
            <a:xfrm>
              <a:off x="1599498" y="59482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05" name="Oval 2604">
              <a:extLst>
                <a:ext uri="{FF2B5EF4-FFF2-40B4-BE49-F238E27FC236}">
                  <a16:creationId xmlns:a16="http://schemas.microsoft.com/office/drawing/2014/main" id="{BD03345B-9475-61D7-A919-E7209C15252D}"/>
                </a:ext>
              </a:extLst>
            </p:cNvPr>
            <p:cNvSpPr/>
            <p:nvPr/>
          </p:nvSpPr>
          <p:spPr>
            <a:xfrm>
              <a:off x="1599498" y="61006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06" name="Oval 2605">
              <a:extLst>
                <a:ext uri="{FF2B5EF4-FFF2-40B4-BE49-F238E27FC236}">
                  <a16:creationId xmlns:a16="http://schemas.microsoft.com/office/drawing/2014/main" id="{9CC71824-0277-880C-229C-408623C5DDC5}"/>
                </a:ext>
              </a:extLst>
            </p:cNvPr>
            <p:cNvSpPr/>
            <p:nvPr/>
          </p:nvSpPr>
          <p:spPr>
            <a:xfrm>
              <a:off x="1599498" y="62530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07" name="Oval 2606">
              <a:extLst>
                <a:ext uri="{FF2B5EF4-FFF2-40B4-BE49-F238E27FC236}">
                  <a16:creationId xmlns:a16="http://schemas.microsoft.com/office/drawing/2014/main" id="{BC74303A-E589-CCFB-7A60-88405E1CD043}"/>
                </a:ext>
              </a:extLst>
            </p:cNvPr>
            <p:cNvSpPr/>
            <p:nvPr/>
          </p:nvSpPr>
          <p:spPr>
            <a:xfrm>
              <a:off x="1599498" y="64054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08" name="Oval 2607">
              <a:extLst>
                <a:ext uri="{FF2B5EF4-FFF2-40B4-BE49-F238E27FC236}">
                  <a16:creationId xmlns:a16="http://schemas.microsoft.com/office/drawing/2014/main" id="{925CB2ED-BA62-2064-FE12-77AAFAE84690}"/>
                </a:ext>
              </a:extLst>
            </p:cNvPr>
            <p:cNvSpPr/>
            <p:nvPr/>
          </p:nvSpPr>
          <p:spPr>
            <a:xfrm>
              <a:off x="1599498" y="5625957"/>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09" name="Oval 2608">
              <a:extLst>
                <a:ext uri="{FF2B5EF4-FFF2-40B4-BE49-F238E27FC236}">
                  <a16:creationId xmlns:a16="http://schemas.microsoft.com/office/drawing/2014/main" id="{C646575B-1197-D37D-8ADF-FB53AF008695}"/>
                </a:ext>
              </a:extLst>
            </p:cNvPr>
            <p:cNvSpPr/>
            <p:nvPr/>
          </p:nvSpPr>
          <p:spPr>
            <a:xfrm>
              <a:off x="1599498" y="5778357"/>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10" name="Oval 2609">
              <a:extLst>
                <a:ext uri="{FF2B5EF4-FFF2-40B4-BE49-F238E27FC236}">
                  <a16:creationId xmlns:a16="http://schemas.microsoft.com/office/drawing/2014/main" id="{B7AF60D9-5271-FD0E-6FA6-4C67955AF084}"/>
                </a:ext>
              </a:extLst>
            </p:cNvPr>
            <p:cNvSpPr/>
            <p:nvPr/>
          </p:nvSpPr>
          <p:spPr>
            <a:xfrm>
              <a:off x="1854201" y="60183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11" name="Oval 2610">
              <a:extLst>
                <a:ext uri="{FF2B5EF4-FFF2-40B4-BE49-F238E27FC236}">
                  <a16:creationId xmlns:a16="http://schemas.microsoft.com/office/drawing/2014/main" id="{07FD7F3F-34A5-D51B-7B1A-76F4F50F8BD6}"/>
                </a:ext>
              </a:extLst>
            </p:cNvPr>
            <p:cNvSpPr/>
            <p:nvPr/>
          </p:nvSpPr>
          <p:spPr>
            <a:xfrm>
              <a:off x="1854201" y="61707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12" name="Oval 2611">
              <a:extLst>
                <a:ext uri="{FF2B5EF4-FFF2-40B4-BE49-F238E27FC236}">
                  <a16:creationId xmlns:a16="http://schemas.microsoft.com/office/drawing/2014/main" id="{BCC1D29E-6ABD-0C47-21D6-4F44F06D381D}"/>
                </a:ext>
              </a:extLst>
            </p:cNvPr>
            <p:cNvSpPr/>
            <p:nvPr/>
          </p:nvSpPr>
          <p:spPr>
            <a:xfrm>
              <a:off x="1854201" y="63231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13" name="Oval 2612">
              <a:extLst>
                <a:ext uri="{FF2B5EF4-FFF2-40B4-BE49-F238E27FC236}">
                  <a16:creationId xmlns:a16="http://schemas.microsoft.com/office/drawing/2014/main" id="{139F095B-8B29-C11E-A313-6FADEF0EB9FD}"/>
                </a:ext>
              </a:extLst>
            </p:cNvPr>
            <p:cNvSpPr/>
            <p:nvPr/>
          </p:nvSpPr>
          <p:spPr>
            <a:xfrm>
              <a:off x="1854201" y="5696123"/>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14" name="Oval 2613">
              <a:extLst>
                <a:ext uri="{FF2B5EF4-FFF2-40B4-BE49-F238E27FC236}">
                  <a16:creationId xmlns:a16="http://schemas.microsoft.com/office/drawing/2014/main" id="{2F182E10-547D-9021-AF24-CFCC13CA1187}"/>
                </a:ext>
              </a:extLst>
            </p:cNvPr>
            <p:cNvSpPr/>
            <p:nvPr/>
          </p:nvSpPr>
          <p:spPr>
            <a:xfrm>
              <a:off x="1854201" y="5848523"/>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15" name="Straight Connector 2614">
              <a:extLst>
                <a:ext uri="{FF2B5EF4-FFF2-40B4-BE49-F238E27FC236}">
                  <a16:creationId xmlns:a16="http://schemas.microsoft.com/office/drawing/2014/main" id="{E6A140B2-74FC-6BAB-BC36-C844047FD1A8}"/>
                </a:ext>
              </a:extLst>
            </p:cNvPr>
            <p:cNvCxnSpPr>
              <a:cxnSpLocks/>
              <a:stCxn id="2600" idx="6"/>
              <a:endCxn id="2605" idx="2"/>
            </p:cNvCxnSpPr>
            <p:nvPr/>
          </p:nvCxnSpPr>
          <p:spPr>
            <a:xfrm flipV="1">
              <a:off x="1410855" y="6159212"/>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6" name="Straight Connector 2615">
              <a:extLst>
                <a:ext uri="{FF2B5EF4-FFF2-40B4-BE49-F238E27FC236}">
                  <a16:creationId xmlns:a16="http://schemas.microsoft.com/office/drawing/2014/main" id="{6AC30DC4-AC01-740B-CA28-35E867E9381D}"/>
                </a:ext>
              </a:extLst>
            </p:cNvPr>
            <p:cNvCxnSpPr>
              <a:cxnSpLocks/>
            </p:cNvCxnSpPr>
            <p:nvPr/>
          </p:nvCxnSpPr>
          <p:spPr>
            <a:xfrm flipV="1">
              <a:off x="1410854" y="6002554"/>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7" name="Straight Connector 2616">
              <a:extLst>
                <a:ext uri="{FF2B5EF4-FFF2-40B4-BE49-F238E27FC236}">
                  <a16:creationId xmlns:a16="http://schemas.microsoft.com/office/drawing/2014/main" id="{F63CD5BD-A7A2-2EE3-4C6C-0094F7B8C91F}"/>
                </a:ext>
              </a:extLst>
            </p:cNvPr>
            <p:cNvCxnSpPr>
              <a:cxnSpLocks/>
            </p:cNvCxnSpPr>
            <p:nvPr/>
          </p:nvCxnSpPr>
          <p:spPr>
            <a:xfrm flipV="1">
              <a:off x="1410854" y="5845896"/>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8" name="Straight Connector 2617">
              <a:extLst>
                <a:ext uri="{FF2B5EF4-FFF2-40B4-BE49-F238E27FC236}">
                  <a16:creationId xmlns:a16="http://schemas.microsoft.com/office/drawing/2014/main" id="{2898342A-B02D-263D-5BA1-BE0DF0AAB328}"/>
                </a:ext>
              </a:extLst>
            </p:cNvPr>
            <p:cNvCxnSpPr>
              <a:cxnSpLocks/>
            </p:cNvCxnSpPr>
            <p:nvPr/>
          </p:nvCxnSpPr>
          <p:spPr>
            <a:xfrm flipV="1">
              <a:off x="1410854" y="5679859"/>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9" name="Straight Connector 2618">
              <a:extLst>
                <a:ext uri="{FF2B5EF4-FFF2-40B4-BE49-F238E27FC236}">
                  <a16:creationId xmlns:a16="http://schemas.microsoft.com/office/drawing/2014/main" id="{2625FCDE-F61E-EF00-4CE9-58533A7B5757}"/>
                </a:ext>
              </a:extLst>
            </p:cNvPr>
            <p:cNvCxnSpPr>
              <a:cxnSpLocks/>
              <a:endCxn id="2609" idx="2"/>
            </p:cNvCxnSpPr>
            <p:nvPr/>
          </p:nvCxnSpPr>
          <p:spPr>
            <a:xfrm>
              <a:off x="1410854" y="581625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0" name="Straight Connector 2619">
              <a:extLst>
                <a:ext uri="{FF2B5EF4-FFF2-40B4-BE49-F238E27FC236}">
                  <a16:creationId xmlns:a16="http://schemas.microsoft.com/office/drawing/2014/main" id="{3F1E82CA-F4F3-B17B-DB6F-B2D70D0731EC}"/>
                </a:ext>
              </a:extLst>
            </p:cNvPr>
            <p:cNvCxnSpPr>
              <a:cxnSpLocks/>
            </p:cNvCxnSpPr>
            <p:nvPr/>
          </p:nvCxnSpPr>
          <p:spPr>
            <a:xfrm>
              <a:off x="1410853" y="597263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1" name="Straight Connector 2620">
              <a:extLst>
                <a:ext uri="{FF2B5EF4-FFF2-40B4-BE49-F238E27FC236}">
                  <a16:creationId xmlns:a16="http://schemas.microsoft.com/office/drawing/2014/main" id="{85051DC6-AD35-C86A-C438-AA18AC27AB15}"/>
                </a:ext>
              </a:extLst>
            </p:cNvPr>
            <p:cNvCxnSpPr>
              <a:cxnSpLocks/>
            </p:cNvCxnSpPr>
            <p:nvPr/>
          </p:nvCxnSpPr>
          <p:spPr>
            <a:xfrm>
              <a:off x="1410853" y="6138729"/>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2" name="Straight Connector 2621">
              <a:extLst>
                <a:ext uri="{FF2B5EF4-FFF2-40B4-BE49-F238E27FC236}">
                  <a16:creationId xmlns:a16="http://schemas.microsoft.com/office/drawing/2014/main" id="{1CEA0053-EFAE-23B6-9130-648B00EF53BA}"/>
                </a:ext>
              </a:extLst>
            </p:cNvPr>
            <p:cNvCxnSpPr>
              <a:cxnSpLocks/>
            </p:cNvCxnSpPr>
            <p:nvPr/>
          </p:nvCxnSpPr>
          <p:spPr>
            <a:xfrm>
              <a:off x="1407777" y="629286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3" name="Straight Connector 2622">
              <a:extLst>
                <a:ext uri="{FF2B5EF4-FFF2-40B4-BE49-F238E27FC236}">
                  <a16:creationId xmlns:a16="http://schemas.microsoft.com/office/drawing/2014/main" id="{24AE567A-A4A5-4896-EC7E-B0554DFB1771}"/>
                </a:ext>
              </a:extLst>
            </p:cNvPr>
            <p:cNvCxnSpPr>
              <a:cxnSpLocks/>
              <a:endCxn id="2604" idx="2"/>
            </p:cNvCxnSpPr>
            <p:nvPr/>
          </p:nvCxnSpPr>
          <p:spPr>
            <a:xfrm>
              <a:off x="1407777" y="5817007"/>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4" name="Straight Connector 2623">
              <a:extLst>
                <a:ext uri="{FF2B5EF4-FFF2-40B4-BE49-F238E27FC236}">
                  <a16:creationId xmlns:a16="http://schemas.microsoft.com/office/drawing/2014/main" id="{6C5D6A10-321C-0790-8B61-CE6B06601488}"/>
                </a:ext>
              </a:extLst>
            </p:cNvPr>
            <p:cNvCxnSpPr>
              <a:cxnSpLocks/>
            </p:cNvCxnSpPr>
            <p:nvPr/>
          </p:nvCxnSpPr>
          <p:spPr>
            <a:xfrm>
              <a:off x="1412686" y="5973600"/>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5" name="Straight Connector 2624">
              <a:extLst>
                <a:ext uri="{FF2B5EF4-FFF2-40B4-BE49-F238E27FC236}">
                  <a16:creationId xmlns:a16="http://schemas.microsoft.com/office/drawing/2014/main" id="{13F98417-D935-046C-7657-5641A2634D13}"/>
                </a:ext>
              </a:extLst>
            </p:cNvPr>
            <p:cNvCxnSpPr>
              <a:cxnSpLocks/>
            </p:cNvCxnSpPr>
            <p:nvPr/>
          </p:nvCxnSpPr>
          <p:spPr>
            <a:xfrm>
              <a:off x="1408667" y="6138729"/>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6" name="Straight Connector 2625">
              <a:extLst>
                <a:ext uri="{FF2B5EF4-FFF2-40B4-BE49-F238E27FC236}">
                  <a16:creationId xmlns:a16="http://schemas.microsoft.com/office/drawing/2014/main" id="{A7E65F9E-4E25-B6E5-F2A0-5F12BBD86CD7}"/>
                </a:ext>
              </a:extLst>
            </p:cNvPr>
            <p:cNvCxnSpPr>
              <a:cxnSpLocks/>
              <a:endCxn id="2607" idx="2"/>
            </p:cNvCxnSpPr>
            <p:nvPr/>
          </p:nvCxnSpPr>
          <p:spPr>
            <a:xfrm>
              <a:off x="1412685" y="6295147"/>
              <a:ext cx="186813" cy="16886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7" name="Straight Connector 2626">
              <a:extLst>
                <a:ext uri="{FF2B5EF4-FFF2-40B4-BE49-F238E27FC236}">
                  <a16:creationId xmlns:a16="http://schemas.microsoft.com/office/drawing/2014/main" id="{A1C4A2C5-84C7-B182-96A1-1983C25AF6E8}"/>
                </a:ext>
              </a:extLst>
            </p:cNvPr>
            <p:cNvCxnSpPr>
              <a:cxnSpLocks/>
              <a:endCxn id="2605" idx="2"/>
            </p:cNvCxnSpPr>
            <p:nvPr/>
          </p:nvCxnSpPr>
          <p:spPr>
            <a:xfrm>
              <a:off x="1412685" y="5821200"/>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8" name="Straight Connector 2627">
              <a:extLst>
                <a:ext uri="{FF2B5EF4-FFF2-40B4-BE49-F238E27FC236}">
                  <a16:creationId xmlns:a16="http://schemas.microsoft.com/office/drawing/2014/main" id="{94AFFFC3-B157-8E96-63E8-319FF1E51F0F}"/>
                </a:ext>
              </a:extLst>
            </p:cNvPr>
            <p:cNvCxnSpPr>
              <a:cxnSpLocks/>
            </p:cNvCxnSpPr>
            <p:nvPr/>
          </p:nvCxnSpPr>
          <p:spPr>
            <a:xfrm>
              <a:off x="1407776" y="5964544"/>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9" name="Straight Connector 2628">
              <a:extLst>
                <a:ext uri="{FF2B5EF4-FFF2-40B4-BE49-F238E27FC236}">
                  <a16:creationId xmlns:a16="http://schemas.microsoft.com/office/drawing/2014/main" id="{0E95D6CD-B5E0-C04D-E377-6F9F289C2B7D}"/>
                </a:ext>
              </a:extLst>
            </p:cNvPr>
            <p:cNvCxnSpPr>
              <a:cxnSpLocks/>
            </p:cNvCxnSpPr>
            <p:nvPr/>
          </p:nvCxnSpPr>
          <p:spPr>
            <a:xfrm>
              <a:off x="1407776" y="6131048"/>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0" name="Straight Connector 2629">
              <a:extLst>
                <a:ext uri="{FF2B5EF4-FFF2-40B4-BE49-F238E27FC236}">
                  <a16:creationId xmlns:a16="http://schemas.microsoft.com/office/drawing/2014/main" id="{A4E13573-748C-9E4B-2EBC-96585C59CD31}"/>
                </a:ext>
              </a:extLst>
            </p:cNvPr>
            <p:cNvCxnSpPr>
              <a:cxnSpLocks/>
              <a:endCxn id="2606" idx="2"/>
            </p:cNvCxnSpPr>
            <p:nvPr/>
          </p:nvCxnSpPr>
          <p:spPr>
            <a:xfrm>
              <a:off x="1422503" y="5835840"/>
              <a:ext cx="176995" cy="47577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1" name="Straight Connector 2630">
              <a:extLst>
                <a:ext uri="{FF2B5EF4-FFF2-40B4-BE49-F238E27FC236}">
                  <a16:creationId xmlns:a16="http://schemas.microsoft.com/office/drawing/2014/main" id="{C9176935-A6E7-6443-C67F-BF854756BF90}"/>
                </a:ext>
              </a:extLst>
            </p:cNvPr>
            <p:cNvCxnSpPr>
              <a:cxnSpLocks/>
            </p:cNvCxnSpPr>
            <p:nvPr/>
          </p:nvCxnSpPr>
          <p:spPr>
            <a:xfrm>
              <a:off x="1417594" y="5982788"/>
              <a:ext cx="176995" cy="47577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2" name="Straight Connector 2631">
              <a:extLst>
                <a:ext uri="{FF2B5EF4-FFF2-40B4-BE49-F238E27FC236}">
                  <a16:creationId xmlns:a16="http://schemas.microsoft.com/office/drawing/2014/main" id="{5BE9383D-2B8D-A9E5-CA7A-15FE26DDFF0C}"/>
                </a:ext>
              </a:extLst>
            </p:cNvPr>
            <p:cNvCxnSpPr>
              <a:cxnSpLocks/>
              <a:endCxn id="2604" idx="2"/>
            </p:cNvCxnSpPr>
            <p:nvPr/>
          </p:nvCxnSpPr>
          <p:spPr>
            <a:xfrm flipV="1">
              <a:off x="1401037" y="6006812"/>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3" name="Straight Connector 2632">
              <a:extLst>
                <a:ext uri="{FF2B5EF4-FFF2-40B4-BE49-F238E27FC236}">
                  <a16:creationId xmlns:a16="http://schemas.microsoft.com/office/drawing/2014/main" id="{1A82BE96-57BF-AF00-EC92-84823CB77375}"/>
                </a:ext>
              </a:extLst>
            </p:cNvPr>
            <p:cNvCxnSpPr>
              <a:cxnSpLocks/>
            </p:cNvCxnSpPr>
            <p:nvPr/>
          </p:nvCxnSpPr>
          <p:spPr>
            <a:xfrm flipV="1">
              <a:off x="1413136" y="5835408"/>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4" name="Straight Connector 2633">
              <a:extLst>
                <a:ext uri="{FF2B5EF4-FFF2-40B4-BE49-F238E27FC236}">
                  <a16:creationId xmlns:a16="http://schemas.microsoft.com/office/drawing/2014/main" id="{7931982D-EF97-9304-3E53-9A3B8080395D}"/>
                </a:ext>
              </a:extLst>
            </p:cNvPr>
            <p:cNvCxnSpPr>
              <a:cxnSpLocks/>
            </p:cNvCxnSpPr>
            <p:nvPr/>
          </p:nvCxnSpPr>
          <p:spPr>
            <a:xfrm flipV="1">
              <a:off x="1410558" y="5679629"/>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5" name="Straight Connector 2634">
              <a:extLst>
                <a:ext uri="{FF2B5EF4-FFF2-40B4-BE49-F238E27FC236}">
                  <a16:creationId xmlns:a16="http://schemas.microsoft.com/office/drawing/2014/main" id="{35CF4CA2-04AB-4042-CCB1-3D380F4207AA}"/>
                </a:ext>
              </a:extLst>
            </p:cNvPr>
            <p:cNvCxnSpPr>
              <a:cxnSpLocks/>
              <a:endCxn id="2608" idx="2"/>
            </p:cNvCxnSpPr>
            <p:nvPr/>
          </p:nvCxnSpPr>
          <p:spPr>
            <a:xfrm flipV="1">
              <a:off x="1411150" y="5684551"/>
              <a:ext cx="188348" cy="60503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6" name="Straight Connector 2635">
              <a:extLst>
                <a:ext uri="{FF2B5EF4-FFF2-40B4-BE49-F238E27FC236}">
                  <a16:creationId xmlns:a16="http://schemas.microsoft.com/office/drawing/2014/main" id="{395335F6-C6A2-BA78-09B6-DB291332772C}"/>
                </a:ext>
              </a:extLst>
            </p:cNvPr>
            <p:cNvCxnSpPr>
              <a:cxnSpLocks/>
              <a:endCxn id="2613" idx="2"/>
            </p:cNvCxnSpPr>
            <p:nvPr/>
          </p:nvCxnSpPr>
          <p:spPr>
            <a:xfrm>
              <a:off x="1710335" y="5675484"/>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7" name="Straight Connector 2636">
              <a:extLst>
                <a:ext uri="{FF2B5EF4-FFF2-40B4-BE49-F238E27FC236}">
                  <a16:creationId xmlns:a16="http://schemas.microsoft.com/office/drawing/2014/main" id="{62AA6850-07EB-5B7F-4417-7CBA7565D1DE}"/>
                </a:ext>
              </a:extLst>
            </p:cNvPr>
            <p:cNvCxnSpPr>
              <a:cxnSpLocks/>
              <a:endCxn id="2614" idx="2"/>
            </p:cNvCxnSpPr>
            <p:nvPr/>
          </p:nvCxnSpPr>
          <p:spPr>
            <a:xfrm>
              <a:off x="1710334" y="5675484"/>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8" name="Straight Connector 2637">
              <a:extLst>
                <a:ext uri="{FF2B5EF4-FFF2-40B4-BE49-F238E27FC236}">
                  <a16:creationId xmlns:a16="http://schemas.microsoft.com/office/drawing/2014/main" id="{BD77AD61-F850-E0AF-0B30-68B028CB8BFD}"/>
                </a:ext>
              </a:extLst>
            </p:cNvPr>
            <p:cNvCxnSpPr>
              <a:cxnSpLocks/>
              <a:endCxn id="2610" idx="2"/>
            </p:cNvCxnSpPr>
            <p:nvPr/>
          </p:nvCxnSpPr>
          <p:spPr>
            <a:xfrm>
              <a:off x="1710333" y="5676812"/>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9" name="Straight Connector 2638">
              <a:extLst>
                <a:ext uri="{FF2B5EF4-FFF2-40B4-BE49-F238E27FC236}">
                  <a16:creationId xmlns:a16="http://schemas.microsoft.com/office/drawing/2014/main" id="{73D56CAE-0DF3-1F0D-CCF6-F4A97DDE2510}"/>
                </a:ext>
              </a:extLst>
            </p:cNvPr>
            <p:cNvCxnSpPr>
              <a:cxnSpLocks/>
              <a:stCxn id="2608" idx="6"/>
            </p:cNvCxnSpPr>
            <p:nvPr/>
          </p:nvCxnSpPr>
          <p:spPr>
            <a:xfrm>
              <a:off x="1710335" y="5684551"/>
              <a:ext cx="148777" cy="54183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0" name="Straight Connector 2639">
              <a:extLst>
                <a:ext uri="{FF2B5EF4-FFF2-40B4-BE49-F238E27FC236}">
                  <a16:creationId xmlns:a16="http://schemas.microsoft.com/office/drawing/2014/main" id="{22D1B648-63C7-6913-1E7B-00B630C39536}"/>
                </a:ext>
              </a:extLst>
            </p:cNvPr>
            <p:cNvCxnSpPr>
              <a:cxnSpLocks/>
              <a:endCxn id="2612" idx="2"/>
            </p:cNvCxnSpPr>
            <p:nvPr/>
          </p:nvCxnSpPr>
          <p:spPr>
            <a:xfrm flipV="1">
              <a:off x="1710334" y="6381778"/>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1" name="Straight Connector 2640">
              <a:extLst>
                <a:ext uri="{FF2B5EF4-FFF2-40B4-BE49-F238E27FC236}">
                  <a16:creationId xmlns:a16="http://schemas.microsoft.com/office/drawing/2014/main" id="{BEE5CE40-E107-A4C8-0F72-44C4A3799B77}"/>
                </a:ext>
              </a:extLst>
            </p:cNvPr>
            <p:cNvCxnSpPr>
              <a:cxnSpLocks/>
              <a:endCxn id="2611" idx="2"/>
            </p:cNvCxnSpPr>
            <p:nvPr/>
          </p:nvCxnSpPr>
          <p:spPr>
            <a:xfrm flipV="1">
              <a:off x="1715110" y="6229378"/>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2" name="Straight Connector 2641">
              <a:extLst>
                <a:ext uri="{FF2B5EF4-FFF2-40B4-BE49-F238E27FC236}">
                  <a16:creationId xmlns:a16="http://schemas.microsoft.com/office/drawing/2014/main" id="{E832FDE6-54D4-CF8B-71A5-984B4C289A4E}"/>
                </a:ext>
              </a:extLst>
            </p:cNvPr>
            <p:cNvCxnSpPr>
              <a:cxnSpLocks/>
              <a:stCxn id="2607" idx="6"/>
            </p:cNvCxnSpPr>
            <p:nvPr/>
          </p:nvCxnSpPr>
          <p:spPr>
            <a:xfrm flipV="1">
              <a:off x="1710335" y="6072995"/>
              <a:ext cx="143171" cy="3910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3" name="Straight Connector 2642">
              <a:extLst>
                <a:ext uri="{FF2B5EF4-FFF2-40B4-BE49-F238E27FC236}">
                  <a16:creationId xmlns:a16="http://schemas.microsoft.com/office/drawing/2014/main" id="{7B1FC667-6994-0B70-B7B8-9E2F2A0C1EDA}"/>
                </a:ext>
              </a:extLst>
            </p:cNvPr>
            <p:cNvCxnSpPr>
              <a:cxnSpLocks/>
              <a:stCxn id="2607" idx="6"/>
            </p:cNvCxnSpPr>
            <p:nvPr/>
          </p:nvCxnSpPr>
          <p:spPr>
            <a:xfrm flipV="1">
              <a:off x="1710335" y="5907822"/>
              <a:ext cx="141458" cy="55619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4" name="Straight Connector 2643">
              <a:extLst>
                <a:ext uri="{FF2B5EF4-FFF2-40B4-BE49-F238E27FC236}">
                  <a16:creationId xmlns:a16="http://schemas.microsoft.com/office/drawing/2014/main" id="{4EB2DD52-DA9F-98EA-9BBC-08AFDACA54C9}"/>
                </a:ext>
              </a:extLst>
            </p:cNvPr>
            <p:cNvCxnSpPr>
              <a:cxnSpLocks/>
            </p:cNvCxnSpPr>
            <p:nvPr/>
          </p:nvCxnSpPr>
          <p:spPr>
            <a:xfrm>
              <a:off x="1711017" y="5832519"/>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5" name="Straight Connector 2644">
              <a:extLst>
                <a:ext uri="{FF2B5EF4-FFF2-40B4-BE49-F238E27FC236}">
                  <a16:creationId xmlns:a16="http://schemas.microsoft.com/office/drawing/2014/main" id="{9843AC14-105E-21FE-846D-03D51E205289}"/>
                </a:ext>
              </a:extLst>
            </p:cNvPr>
            <p:cNvCxnSpPr>
              <a:cxnSpLocks/>
            </p:cNvCxnSpPr>
            <p:nvPr/>
          </p:nvCxnSpPr>
          <p:spPr>
            <a:xfrm>
              <a:off x="1711016" y="5832519"/>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6" name="Straight Connector 2645">
              <a:extLst>
                <a:ext uri="{FF2B5EF4-FFF2-40B4-BE49-F238E27FC236}">
                  <a16:creationId xmlns:a16="http://schemas.microsoft.com/office/drawing/2014/main" id="{0176EA1A-4A8F-C52F-683A-B17A18D56BDB}"/>
                </a:ext>
              </a:extLst>
            </p:cNvPr>
            <p:cNvCxnSpPr>
              <a:cxnSpLocks/>
            </p:cNvCxnSpPr>
            <p:nvPr/>
          </p:nvCxnSpPr>
          <p:spPr>
            <a:xfrm>
              <a:off x="1711015" y="5833847"/>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7" name="Straight Connector 2646">
              <a:extLst>
                <a:ext uri="{FF2B5EF4-FFF2-40B4-BE49-F238E27FC236}">
                  <a16:creationId xmlns:a16="http://schemas.microsoft.com/office/drawing/2014/main" id="{C1F8A3F5-0184-82BB-588C-CB73DAB13172}"/>
                </a:ext>
              </a:extLst>
            </p:cNvPr>
            <p:cNvCxnSpPr>
              <a:cxnSpLocks/>
            </p:cNvCxnSpPr>
            <p:nvPr/>
          </p:nvCxnSpPr>
          <p:spPr>
            <a:xfrm>
              <a:off x="1711017" y="5841586"/>
              <a:ext cx="148777" cy="54183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8" name="Straight Connector 2647">
              <a:extLst>
                <a:ext uri="{FF2B5EF4-FFF2-40B4-BE49-F238E27FC236}">
                  <a16:creationId xmlns:a16="http://schemas.microsoft.com/office/drawing/2014/main" id="{0B0B9091-7E3E-9711-9D2D-773BFF3F227E}"/>
                </a:ext>
              </a:extLst>
            </p:cNvPr>
            <p:cNvCxnSpPr>
              <a:cxnSpLocks/>
            </p:cNvCxnSpPr>
            <p:nvPr/>
          </p:nvCxnSpPr>
          <p:spPr>
            <a:xfrm>
              <a:off x="1708619" y="5993641"/>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9" name="Straight Connector 2648">
              <a:extLst>
                <a:ext uri="{FF2B5EF4-FFF2-40B4-BE49-F238E27FC236}">
                  <a16:creationId xmlns:a16="http://schemas.microsoft.com/office/drawing/2014/main" id="{3258DB94-13E5-E3F8-832E-9130F3DE584C}"/>
                </a:ext>
              </a:extLst>
            </p:cNvPr>
            <p:cNvCxnSpPr>
              <a:cxnSpLocks/>
            </p:cNvCxnSpPr>
            <p:nvPr/>
          </p:nvCxnSpPr>
          <p:spPr>
            <a:xfrm>
              <a:off x="1708618" y="5993641"/>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0" name="Straight Connector 2649">
              <a:extLst>
                <a:ext uri="{FF2B5EF4-FFF2-40B4-BE49-F238E27FC236}">
                  <a16:creationId xmlns:a16="http://schemas.microsoft.com/office/drawing/2014/main" id="{3C83597A-67EC-0D2E-EF46-F757E4B7B30C}"/>
                </a:ext>
              </a:extLst>
            </p:cNvPr>
            <p:cNvCxnSpPr>
              <a:cxnSpLocks/>
            </p:cNvCxnSpPr>
            <p:nvPr/>
          </p:nvCxnSpPr>
          <p:spPr>
            <a:xfrm>
              <a:off x="1708617" y="5994969"/>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1" name="Straight Connector 2650">
              <a:extLst>
                <a:ext uri="{FF2B5EF4-FFF2-40B4-BE49-F238E27FC236}">
                  <a16:creationId xmlns:a16="http://schemas.microsoft.com/office/drawing/2014/main" id="{146B9E11-FCDC-23DD-38B8-6D79DF74A781}"/>
                </a:ext>
              </a:extLst>
            </p:cNvPr>
            <p:cNvCxnSpPr>
              <a:cxnSpLocks/>
            </p:cNvCxnSpPr>
            <p:nvPr/>
          </p:nvCxnSpPr>
          <p:spPr>
            <a:xfrm>
              <a:off x="1713412" y="6157950"/>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2" name="Straight Connector 2651">
              <a:extLst>
                <a:ext uri="{FF2B5EF4-FFF2-40B4-BE49-F238E27FC236}">
                  <a16:creationId xmlns:a16="http://schemas.microsoft.com/office/drawing/2014/main" id="{9B449022-7E9E-0EA0-922A-76324917078E}"/>
                </a:ext>
              </a:extLst>
            </p:cNvPr>
            <p:cNvCxnSpPr>
              <a:cxnSpLocks/>
            </p:cNvCxnSpPr>
            <p:nvPr/>
          </p:nvCxnSpPr>
          <p:spPr>
            <a:xfrm>
              <a:off x="1713411" y="6157950"/>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3" name="Straight Connector 2652">
              <a:extLst>
                <a:ext uri="{FF2B5EF4-FFF2-40B4-BE49-F238E27FC236}">
                  <a16:creationId xmlns:a16="http://schemas.microsoft.com/office/drawing/2014/main" id="{A6D36ED0-6BD4-F84A-B2AD-715C4CEEEBF9}"/>
                </a:ext>
              </a:extLst>
            </p:cNvPr>
            <p:cNvCxnSpPr>
              <a:cxnSpLocks/>
            </p:cNvCxnSpPr>
            <p:nvPr/>
          </p:nvCxnSpPr>
          <p:spPr>
            <a:xfrm>
              <a:off x="1707927" y="6294708"/>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4" name="Straight Connector 2653">
              <a:extLst>
                <a:ext uri="{FF2B5EF4-FFF2-40B4-BE49-F238E27FC236}">
                  <a16:creationId xmlns:a16="http://schemas.microsoft.com/office/drawing/2014/main" id="{90E156B7-4239-72BA-AA4B-96A7477AEA53}"/>
                </a:ext>
              </a:extLst>
            </p:cNvPr>
            <p:cNvCxnSpPr>
              <a:cxnSpLocks/>
            </p:cNvCxnSpPr>
            <p:nvPr/>
          </p:nvCxnSpPr>
          <p:spPr>
            <a:xfrm flipV="1">
              <a:off x="1709298" y="6213867"/>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5" name="Straight Connector 2654">
              <a:extLst>
                <a:ext uri="{FF2B5EF4-FFF2-40B4-BE49-F238E27FC236}">
                  <a16:creationId xmlns:a16="http://schemas.microsoft.com/office/drawing/2014/main" id="{F2788BCA-08F8-4049-FCE2-FA681C00DDAE}"/>
                </a:ext>
              </a:extLst>
            </p:cNvPr>
            <p:cNvCxnSpPr>
              <a:cxnSpLocks/>
            </p:cNvCxnSpPr>
            <p:nvPr/>
          </p:nvCxnSpPr>
          <p:spPr>
            <a:xfrm flipV="1">
              <a:off x="1714074" y="6061467"/>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6" name="Straight Connector 2655">
              <a:extLst>
                <a:ext uri="{FF2B5EF4-FFF2-40B4-BE49-F238E27FC236}">
                  <a16:creationId xmlns:a16="http://schemas.microsoft.com/office/drawing/2014/main" id="{82B471B4-BC7E-21BD-7563-3F4D6634B846}"/>
                </a:ext>
              </a:extLst>
            </p:cNvPr>
            <p:cNvCxnSpPr>
              <a:cxnSpLocks/>
            </p:cNvCxnSpPr>
            <p:nvPr/>
          </p:nvCxnSpPr>
          <p:spPr>
            <a:xfrm flipV="1">
              <a:off x="1709299" y="5905084"/>
              <a:ext cx="143171" cy="3910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7" name="Straight Connector 2656">
              <a:extLst>
                <a:ext uri="{FF2B5EF4-FFF2-40B4-BE49-F238E27FC236}">
                  <a16:creationId xmlns:a16="http://schemas.microsoft.com/office/drawing/2014/main" id="{9E22E202-3E7E-588E-BD01-B232A4B19D53}"/>
                </a:ext>
              </a:extLst>
            </p:cNvPr>
            <p:cNvCxnSpPr>
              <a:cxnSpLocks/>
            </p:cNvCxnSpPr>
            <p:nvPr/>
          </p:nvCxnSpPr>
          <p:spPr>
            <a:xfrm flipV="1">
              <a:off x="1709299" y="5739911"/>
              <a:ext cx="141458" cy="55619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8" name="Straight Connector 2657">
              <a:extLst>
                <a:ext uri="{FF2B5EF4-FFF2-40B4-BE49-F238E27FC236}">
                  <a16:creationId xmlns:a16="http://schemas.microsoft.com/office/drawing/2014/main" id="{113D6506-415A-8E4F-39EE-59655C024375}"/>
                </a:ext>
              </a:extLst>
            </p:cNvPr>
            <p:cNvCxnSpPr>
              <a:cxnSpLocks/>
            </p:cNvCxnSpPr>
            <p:nvPr/>
          </p:nvCxnSpPr>
          <p:spPr>
            <a:xfrm flipV="1">
              <a:off x="1716480" y="6076647"/>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9" name="Straight Connector 2658">
              <a:extLst>
                <a:ext uri="{FF2B5EF4-FFF2-40B4-BE49-F238E27FC236}">
                  <a16:creationId xmlns:a16="http://schemas.microsoft.com/office/drawing/2014/main" id="{7BBE02D5-191B-71B5-8CCD-CE583508076D}"/>
                </a:ext>
              </a:extLst>
            </p:cNvPr>
            <p:cNvCxnSpPr>
              <a:cxnSpLocks/>
            </p:cNvCxnSpPr>
            <p:nvPr/>
          </p:nvCxnSpPr>
          <p:spPr>
            <a:xfrm flipV="1">
              <a:off x="1708970" y="5913739"/>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0" name="Straight Connector 2659">
              <a:extLst>
                <a:ext uri="{FF2B5EF4-FFF2-40B4-BE49-F238E27FC236}">
                  <a16:creationId xmlns:a16="http://schemas.microsoft.com/office/drawing/2014/main" id="{5FA001B7-D349-B3A4-54ED-11F68CD6A313}"/>
                </a:ext>
              </a:extLst>
            </p:cNvPr>
            <p:cNvCxnSpPr>
              <a:cxnSpLocks/>
            </p:cNvCxnSpPr>
            <p:nvPr/>
          </p:nvCxnSpPr>
          <p:spPr>
            <a:xfrm flipV="1">
              <a:off x="1713746" y="5761339"/>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1" name="Straight Connector 2660">
              <a:extLst>
                <a:ext uri="{FF2B5EF4-FFF2-40B4-BE49-F238E27FC236}">
                  <a16:creationId xmlns:a16="http://schemas.microsoft.com/office/drawing/2014/main" id="{E2FD23D1-3421-FD9B-530A-9E93B593A7D4}"/>
                </a:ext>
              </a:extLst>
            </p:cNvPr>
            <p:cNvCxnSpPr>
              <a:cxnSpLocks/>
            </p:cNvCxnSpPr>
            <p:nvPr/>
          </p:nvCxnSpPr>
          <p:spPr>
            <a:xfrm flipV="1">
              <a:off x="1716375" y="5749376"/>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2" name="Straight Connector 2661">
              <a:extLst>
                <a:ext uri="{FF2B5EF4-FFF2-40B4-BE49-F238E27FC236}">
                  <a16:creationId xmlns:a16="http://schemas.microsoft.com/office/drawing/2014/main" id="{73B8261A-3090-1832-1505-6D6765B64711}"/>
                </a:ext>
              </a:extLst>
            </p:cNvPr>
            <p:cNvCxnSpPr>
              <a:cxnSpLocks/>
              <a:endCxn id="2603" idx="2"/>
            </p:cNvCxnSpPr>
            <p:nvPr/>
          </p:nvCxnSpPr>
          <p:spPr>
            <a:xfrm flipV="1">
              <a:off x="1965707" y="6242051"/>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3" name="Straight Connector 2662">
              <a:extLst>
                <a:ext uri="{FF2B5EF4-FFF2-40B4-BE49-F238E27FC236}">
                  <a16:creationId xmlns:a16="http://schemas.microsoft.com/office/drawing/2014/main" id="{960D131A-DC8F-7438-2B7A-57079782DB6A}"/>
                </a:ext>
              </a:extLst>
            </p:cNvPr>
            <p:cNvCxnSpPr>
              <a:cxnSpLocks/>
              <a:endCxn id="2602" idx="2"/>
            </p:cNvCxnSpPr>
            <p:nvPr/>
          </p:nvCxnSpPr>
          <p:spPr>
            <a:xfrm flipV="1">
              <a:off x="1970483" y="6089651"/>
              <a:ext cx="139090" cy="2704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4" name="Straight Connector 2663">
              <a:extLst>
                <a:ext uri="{FF2B5EF4-FFF2-40B4-BE49-F238E27FC236}">
                  <a16:creationId xmlns:a16="http://schemas.microsoft.com/office/drawing/2014/main" id="{CF80CD7F-8FC4-BC7C-71E6-BEB5BE14B0BF}"/>
                </a:ext>
              </a:extLst>
            </p:cNvPr>
            <p:cNvCxnSpPr>
              <a:cxnSpLocks/>
              <a:endCxn id="2601" idx="2"/>
            </p:cNvCxnSpPr>
            <p:nvPr/>
          </p:nvCxnSpPr>
          <p:spPr>
            <a:xfrm flipV="1">
              <a:off x="1965708" y="5937251"/>
              <a:ext cx="143865" cy="4290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5" name="Straight Connector 2664">
              <a:extLst>
                <a:ext uri="{FF2B5EF4-FFF2-40B4-BE49-F238E27FC236}">
                  <a16:creationId xmlns:a16="http://schemas.microsoft.com/office/drawing/2014/main" id="{2C4F816A-AC20-ABDE-8274-884179CA052C}"/>
                </a:ext>
              </a:extLst>
            </p:cNvPr>
            <p:cNvCxnSpPr>
              <a:cxnSpLocks/>
              <a:stCxn id="2601" idx="2"/>
              <a:endCxn id="2613" idx="6"/>
            </p:cNvCxnSpPr>
            <p:nvPr/>
          </p:nvCxnSpPr>
          <p:spPr>
            <a:xfrm flipH="1" flipV="1">
              <a:off x="1965038" y="5754717"/>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6" name="Straight Connector 2665">
              <a:extLst>
                <a:ext uri="{FF2B5EF4-FFF2-40B4-BE49-F238E27FC236}">
                  <a16:creationId xmlns:a16="http://schemas.microsoft.com/office/drawing/2014/main" id="{FAFA81BA-F037-8AD6-24A6-0A4EB345C1E7}"/>
                </a:ext>
              </a:extLst>
            </p:cNvPr>
            <p:cNvCxnSpPr>
              <a:cxnSpLocks/>
              <a:stCxn id="2602" idx="2"/>
            </p:cNvCxnSpPr>
            <p:nvPr/>
          </p:nvCxnSpPr>
          <p:spPr>
            <a:xfrm flipH="1" flipV="1">
              <a:off x="1969650" y="5759650"/>
              <a:ext cx="139923" cy="33000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7" name="Straight Connector 2666">
              <a:extLst>
                <a:ext uri="{FF2B5EF4-FFF2-40B4-BE49-F238E27FC236}">
                  <a16:creationId xmlns:a16="http://schemas.microsoft.com/office/drawing/2014/main" id="{E20E05ED-D9FF-B47C-EB6C-43485D46E11A}"/>
                </a:ext>
              </a:extLst>
            </p:cNvPr>
            <p:cNvCxnSpPr>
              <a:cxnSpLocks/>
              <a:endCxn id="2613" idx="6"/>
            </p:cNvCxnSpPr>
            <p:nvPr/>
          </p:nvCxnSpPr>
          <p:spPr>
            <a:xfrm flipH="1" flipV="1">
              <a:off x="1965038" y="5754717"/>
              <a:ext cx="143865" cy="48902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8" name="Straight Connector 2667">
              <a:extLst>
                <a:ext uri="{FF2B5EF4-FFF2-40B4-BE49-F238E27FC236}">
                  <a16:creationId xmlns:a16="http://schemas.microsoft.com/office/drawing/2014/main" id="{550CEAB3-DB30-5E6E-5377-C0BCBC680EBF}"/>
                </a:ext>
              </a:extLst>
            </p:cNvPr>
            <p:cNvCxnSpPr>
              <a:cxnSpLocks/>
            </p:cNvCxnSpPr>
            <p:nvPr/>
          </p:nvCxnSpPr>
          <p:spPr>
            <a:xfrm flipH="1" flipV="1">
              <a:off x="1970088" y="5902251"/>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9" name="Straight Connector 2668">
              <a:extLst>
                <a:ext uri="{FF2B5EF4-FFF2-40B4-BE49-F238E27FC236}">
                  <a16:creationId xmlns:a16="http://schemas.microsoft.com/office/drawing/2014/main" id="{BF1F6EA8-ECDA-8F69-4F22-30F251D16891}"/>
                </a:ext>
              </a:extLst>
            </p:cNvPr>
            <p:cNvCxnSpPr>
              <a:cxnSpLocks/>
            </p:cNvCxnSpPr>
            <p:nvPr/>
          </p:nvCxnSpPr>
          <p:spPr>
            <a:xfrm flipH="1" flipV="1">
              <a:off x="1974700" y="5907184"/>
              <a:ext cx="139923" cy="33000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0" name="Straight Connector 2669">
              <a:extLst>
                <a:ext uri="{FF2B5EF4-FFF2-40B4-BE49-F238E27FC236}">
                  <a16:creationId xmlns:a16="http://schemas.microsoft.com/office/drawing/2014/main" id="{6994CC73-33BA-B23F-FD36-AF64F8E20D4A}"/>
                </a:ext>
              </a:extLst>
            </p:cNvPr>
            <p:cNvCxnSpPr>
              <a:cxnSpLocks/>
            </p:cNvCxnSpPr>
            <p:nvPr/>
          </p:nvCxnSpPr>
          <p:spPr>
            <a:xfrm flipH="1" flipV="1">
              <a:off x="1969418" y="6070647"/>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1" name="Straight Connector 2670">
              <a:extLst>
                <a:ext uri="{FF2B5EF4-FFF2-40B4-BE49-F238E27FC236}">
                  <a16:creationId xmlns:a16="http://schemas.microsoft.com/office/drawing/2014/main" id="{9D991C9C-4D25-5D24-14AD-E6DCD4F5004C}"/>
                </a:ext>
              </a:extLst>
            </p:cNvPr>
            <p:cNvCxnSpPr>
              <a:cxnSpLocks/>
            </p:cNvCxnSpPr>
            <p:nvPr/>
          </p:nvCxnSpPr>
          <p:spPr>
            <a:xfrm flipV="1">
              <a:off x="1966282" y="6093878"/>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2" name="Straight Connector 2671">
              <a:extLst>
                <a:ext uri="{FF2B5EF4-FFF2-40B4-BE49-F238E27FC236}">
                  <a16:creationId xmlns:a16="http://schemas.microsoft.com/office/drawing/2014/main" id="{420A8EAA-63F8-541E-9404-4FFE47FB6E3F}"/>
                </a:ext>
              </a:extLst>
            </p:cNvPr>
            <p:cNvCxnSpPr>
              <a:cxnSpLocks/>
            </p:cNvCxnSpPr>
            <p:nvPr/>
          </p:nvCxnSpPr>
          <p:spPr>
            <a:xfrm flipV="1">
              <a:off x="1971058" y="5941478"/>
              <a:ext cx="139090" cy="2704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3" name="Straight Connector 2672">
              <a:extLst>
                <a:ext uri="{FF2B5EF4-FFF2-40B4-BE49-F238E27FC236}">
                  <a16:creationId xmlns:a16="http://schemas.microsoft.com/office/drawing/2014/main" id="{51BF013D-D67C-C017-38EC-1518D605E8D0}"/>
                </a:ext>
              </a:extLst>
            </p:cNvPr>
            <p:cNvCxnSpPr>
              <a:cxnSpLocks/>
            </p:cNvCxnSpPr>
            <p:nvPr/>
          </p:nvCxnSpPr>
          <p:spPr>
            <a:xfrm flipV="1">
              <a:off x="1963462" y="5948616"/>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37069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8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8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59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1.45833E-6 -1.48148E-6 L 0.0444 0.16296 " pathEditMode="relative" rAng="0" ptsTypes="AA">
                                      <p:cBhvr>
                                        <p:cTn id="31" dur="2000" fill="hold"/>
                                        <p:tgtEl>
                                          <p:spTgt spid="1599"/>
                                        </p:tgtEl>
                                        <p:attrNameLst>
                                          <p:attrName>ppt_x</p:attrName>
                                          <p:attrName>ppt_y</p:attrName>
                                        </p:attrNameLst>
                                      </p:cBhvr>
                                      <p:rCtr x="2214" y="8148"/>
                                    </p:animMotion>
                                  </p:childTnLst>
                                </p:cTn>
                              </p:par>
                              <p:par>
                                <p:cTn id="32" presetID="22" presetClass="entr" presetSubtype="1" fill="hold" nodeType="withEffect">
                                  <p:stCondLst>
                                    <p:cond delay="0"/>
                                  </p:stCondLst>
                                  <p:childTnLst>
                                    <p:set>
                                      <p:cBhvr>
                                        <p:cTn id="33" dur="1" fill="hold">
                                          <p:stCondLst>
                                            <p:cond delay="0"/>
                                          </p:stCondLst>
                                        </p:cTn>
                                        <p:tgtEl>
                                          <p:spTgt spid="1677"/>
                                        </p:tgtEl>
                                        <p:attrNameLst>
                                          <p:attrName>style.visibility</p:attrName>
                                        </p:attrNameLst>
                                      </p:cBhvr>
                                      <p:to>
                                        <p:strVal val="visible"/>
                                      </p:to>
                                    </p:set>
                                    <p:animEffect transition="in" filter="wipe(up)">
                                      <p:cBhvr>
                                        <p:cTn id="34" dur="500"/>
                                        <p:tgtEl>
                                          <p:spTgt spid="1677"/>
                                        </p:tgtEl>
                                      </p:cBhvr>
                                    </p:animEffect>
                                  </p:childTnLst>
                                </p:cTn>
                              </p:par>
                              <p:par>
                                <p:cTn id="35" presetID="22" presetClass="entr" presetSubtype="1" fill="hold" nodeType="withEffect">
                                  <p:stCondLst>
                                    <p:cond delay="0"/>
                                  </p:stCondLst>
                                  <p:childTnLst>
                                    <p:set>
                                      <p:cBhvr>
                                        <p:cTn id="36" dur="1" fill="hold">
                                          <p:stCondLst>
                                            <p:cond delay="0"/>
                                          </p:stCondLst>
                                        </p:cTn>
                                        <p:tgtEl>
                                          <p:spTgt spid="1678"/>
                                        </p:tgtEl>
                                        <p:attrNameLst>
                                          <p:attrName>style.visibility</p:attrName>
                                        </p:attrNameLst>
                                      </p:cBhvr>
                                      <p:to>
                                        <p:strVal val="visible"/>
                                      </p:to>
                                    </p:set>
                                    <p:animEffect transition="in" filter="wipe(up)">
                                      <p:cBhvr>
                                        <p:cTn id="37" dur="500"/>
                                        <p:tgtEl>
                                          <p:spTgt spid="1678"/>
                                        </p:tgtEl>
                                      </p:cBhvr>
                                    </p:animEffect>
                                  </p:childTnLst>
                                </p:cTn>
                              </p:par>
                              <p:par>
                                <p:cTn id="38" presetID="22" presetClass="entr" presetSubtype="1" fill="hold" nodeType="withEffect">
                                  <p:stCondLst>
                                    <p:cond delay="0"/>
                                  </p:stCondLst>
                                  <p:childTnLst>
                                    <p:set>
                                      <p:cBhvr>
                                        <p:cTn id="39" dur="1" fill="hold">
                                          <p:stCondLst>
                                            <p:cond delay="0"/>
                                          </p:stCondLst>
                                        </p:cTn>
                                        <p:tgtEl>
                                          <p:spTgt spid="1679"/>
                                        </p:tgtEl>
                                        <p:attrNameLst>
                                          <p:attrName>style.visibility</p:attrName>
                                        </p:attrNameLst>
                                      </p:cBhvr>
                                      <p:to>
                                        <p:strVal val="visible"/>
                                      </p:to>
                                    </p:set>
                                    <p:animEffect transition="in" filter="wipe(up)">
                                      <p:cBhvr>
                                        <p:cTn id="40" dur="500"/>
                                        <p:tgtEl>
                                          <p:spTgt spid="1679"/>
                                        </p:tgtEl>
                                      </p:cBhvr>
                                    </p:animEffect>
                                  </p:childTnLst>
                                </p:cTn>
                              </p:par>
                            </p:childTnLst>
                          </p:cTn>
                        </p:par>
                        <p:par>
                          <p:cTn id="41" fill="hold">
                            <p:stCondLst>
                              <p:cond delay="2000"/>
                            </p:stCondLst>
                            <p:childTnLst>
                              <p:par>
                                <p:cTn id="42" presetID="1" presetClass="exit" presetSubtype="0" fill="hold" nodeType="afterEffect">
                                  <p:stCondLst>
                                    <p:cond delay="0"/>
                                  </p:stCondLst>
                                  <p:childTnLst>
                                    <p:set>
                                      <p:cBhvr>
                                        <p:cTn id="43" dur="1" fill="hold">
                                          <p:stCondLst>
                                            <p:cond delay="0"/>
                                          </p:stCondLst>
                                        </p:cTn>
                                        <p:tgtEl>
                                          <p:spTgt spid="1677"/>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1678"/>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1679"/>
                                        </p:tgtEl>
                                        <p:attrNameLst>
                                          <p:attrName>style.visibility</p:attrName>
                                        </p:attrNameLst>
                                      </p:cBhvr>
                                      <p:to>
                                        <p:strVal val="hidden"/>
                                      </p:to>
                                    </p:set>
                                  </p:childTnLst>
                                </p:cTn>
                              </p:par>
                            </p:childTnLst>
                          </p:cTn>
                        </p:par>
                        <p:par>
                          <p:cTn id="48" fill="hold">
                            <p:stCondLst>
                              <p:cond delay="2000"/>
                            </p:stCondLst>
                            <p:childTnLst>
                              <p:par>
                                <p:cTn id="49" presetID="1" presetClass="exit" presetSubtype="0" fill="hold" nodeType="afterEffect">
                                  <p:stCondLst>
                                    <p:cond delay="0"/>
                                  </p:stCondLst>
                                  <p:childTnLst>
                                    <p:set>
                                      <p:cBhvr>
                                        <p:cTn id="50" dur="1" fill="hold">
                                          <p:stCondLst>
                                            <p:cond delay="0"/>
                                          </p:stCondLst>
                                        </p:cTn>
                                        <p:tgtEl>
                                          <p:spTgt spid="1599"/>
                                        </p:tgtEl>
                                        <p:attrNameLst>
                                          <p:attrName>style.visibility</p:attrName>
                                        </p:attrNameLst>
                                      </p:cBhvr>
                                      <p:to>
                                        <p:strVal val="hidden"/>
                                      </p:to>
                                    </p:set>
                                  </p:childTnLst>
                                </p:cTn>
                              </p:par>
                            </p:childTnLst>
                          </p:cTn>
                        </p:par>
                        <p:par>
                          <p:cTn id="51" fill="hold">
                            <p:stCondLst>
                              <p:cond delay="2000"/>
                            </p:stCondLst>
                            <p:childTnLst>
                              <p:par>
                                <p:cTn id="52" presetID="1" presetClass="entr" presetSubtype="0" fill="hold" nodeType="afterEffect">
                                  <p:stCondLst>
                                    <p:cond delay="0"/>
                                  </p:stCondLst>
                                  <p:childTnLst>
                                    <p:set>
                                      <p:cBhvr>
                                        <p:cTn id="53" dur="1" fill="hold">
                                          <p:stCondLst>
                                            <p:cond delay="0"/>
                                          </p:stCondLst>
                                        </p:cTn>
                                        <p:tgtEl>
                                          <p:spTgt spid="1690"/>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768"/>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846"/>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924"/>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2002"/>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080"/>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2158"/>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223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1592"/>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2314"/>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1069"/>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1681"/>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2440"/>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2518"/>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2596"/>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1590"/>
                                        </p:tgtEl>
                                        <p:attrNameLst>
                                          <p:attrName>style.visibility</p:attrName>
                                        </p:attrNameLst>
                                      </p:cBhvr>
                                      <p:to>
                                        <p:strVal val="visible"/>
                                      </p:to>
                                    </p:set>
                                    <p:animEffect transition="in" filter="wipe(left)">
                                      <p:cBhvr>
                                        <p:cTn id="86" dur="500"/>
                                        <p:tgtEl>
                                          <p:spTgt spid="1590"/>
                                        </p:tgtEl>
                                      </p:cBhvr>
                                    </p:animEffect>
                                  </p:childTnLst>
                                </p:cTn>
                              </p:par>
                              <p:par>
                                <p:cTn id="87" presetID="22" presetClass="entr" presetSubtype="4" fill="hold" nodeType="withEffect">
                                  <p:stCondLst>
                                    <p:cond delay="0"/>
                                  </p:stCondLst>
                                  <p:childTnLst>
                                    <p:set>
                                      <p:cBhvr>
                                        <p:cTn id="88" dur="1" fill="hold">
                                          <p:stCondLst>
                                            <p:cond delay="0"/>
                                          </p:stCondLst>
                                        </p:cTn>
                                        <p:tgtEl>
                                          <p:spTgt spid="1589"/>
                                        </p:tgtEl>
                                        <p:attrNameLst>
                                          <p:attrName>style.visibility</p:attrName>
                                        </p:attrNameLst>
                                      </p:cBhvr>
                                      <p:to>
                                        <p:strVal val="visible"/>
                                      </p:to>
                                    </p:set>
                                    <p:animEffect transition="in" filter="wipe(down)">
                                      <p:cBhvr>
                                        <p:cTn id="89" dur="500"/>
                                        <p:tgtEl>
                                          <p:spTgt spid="1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8" grpId="0"/>
      <p:bldP spid="1591" grpId="0"/>
      <p:bldP spid="1592" grpId="0"/>
      <p:bldP spid="1686" grpId="0" animBg="1"/>
      <p:bldP spid="168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ollage of diagrams of a bridge&#10;&#10;AI-generated content may be incorrect.">
            <a:extLst>
              <a:ext uri="{FF2B5EF4-FFF2-40B4-BE49-F238E27FC236}">
                <a16:creationId xmlns:a16="http://schemas.microsoft.com/office/drawing/2014/main" id="{847DA6E0-65D5-4A79-1CD3-D5CF3F65C8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2687" y="2500606"/>
            <a:ext cx="4996958" cy="3019494"/>
          </a:xfrm>
          <a:prstGeom prst="rect">
            <a:avLst/>
          </a:prstGeom>
        </p:spPr>
      </p:pic>
      <p:sp>
        <p:nvSpPr>
          <p:cNvPr id="3" name="Content Placeholder 2">
            <a:extLst>
              <a:ext uri="{FF2B5EF4-FFF2-40B4-BE49-F238E27FC236}">
                <a16:creationId xmlns:a16="http://schemas.microsoft.com/office/drawing/2014/main" id="{76F97B8F-5EAF-5434-13C5-26B311E1A0DF}"/>
              </a:ext>
            </a:extLst>
          </p:cNvPr>
          <p:cNvSpPr>
            <a:spLocks noGrp="1"/>
          </p:cNvSpPr>
          <p:nvPr>
            <p:ph idx="1"/>
          </p:nvPr>
        </p:nvSpPr>
        <p:spPr/>
        <p:txBody>
          <a:bodyPr/>
          <a:lstStyle/>
          <a:p>
            <a:r>
              <a:rPr lang="en-GB"/>
              <a:t>Explore lots of solutions…</a:t>
            </a:r>
          </a:p>
        </p:txBody>
      </p:sp>
      <p:pic>
        <p:nvPicPr>
          <p:cNvPr id="2" name="Picture 2">
            <a:extLst>
              <a:ext uri="{FF2B5EF4-FFF2-40B4-BE49-F238E27FC236}">
                <a16:creationId xmlns:a16="http://schemas.microsoft.com/office/drawing/2014/main" id="{263D4E6A-188F-B8C1-F997-0D0EA5ABEA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775" y="3332452"/>
            <a:ext cx="2778928" cy="146645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0C93C390-BD37-0E0E-226B-FDC5B34F2218}"/>
              </a:ext>
            </a:extLst>
          </p:cNvPr>
          <p:cNvCxnSpPr>
            <a:cxnSpLocks/>
            <a:stCxn id="2" idx="3"/>
          </p:cNvCxnSpPr>
          <p:nvPr/>
        </p:nvCxnSpPr>
        <p:spPr>
          <a:xfrm flipV="1">
            <a:off x="3567703" y="3135868"/>
            <a:ext cx="1880680" cy="9298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811EF7E-1CDE-E0C3-20A8-B39B6A88D070}"/>
              </a:ext>
            </a:extLst>
          </p:cNvPr>
          <p:cNvCxnSpPr>
            <a:cxnSpLocks/>
            <a:stCxn id="2" idx="3"/>
          </p:cNvCxnSpPr>
          <p:nvPr/>
        </p:nvCxnSpPr>
        <p:spPr>
          <a:xfrm>
            <a:off x="3567703" y="4065679"/>
            <a:ext cx="2215559" cy="4372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19051FB-5285-6EFA-D1B9-07F91D6CD4CA}"/>
              </a:ext>
            </a:extLst>
          </p:cNvPr>
          <p:cNvCxnSpPr>
            <a:cxnSpLocks/>
            <a:stCxn id="2" idx="3"/>
          </p:cNvCxnSpPr>
          <p:nvPr/>
        </p:nvCxnSpPr>
        <p:spPr>
          <a:xfrm flipV="1">
            <a:off x="3567703" y="3628468"/>
            <a:ext cx="2215559" cy="4372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E952F8D-6659-9A74-37B2-4488F3060BEC}"/>
              </a:ext>
            </a:extLst>
          </p:cNvPr>
          <p:cNvCxnSpPr>
            <a:cxnSpLocks/>
            <a:stCxn id="2" idx="3"/>
          </p:cNvCxnSpPr>
          <p:nvPr/>
        </p:nvCxnSpPr>
        <p:spPr>
          <a:xfrm>
            <a:off x="3567703" y="4065679"/>
            <a:ext cx="2215559" cy="11931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6AD21F0A-796F-E56A-90E0-343C865003F8}"/>
              </a:ext>
            </a:extLst>
          </p:cNvPr>
          <p:cNvSpPr/>
          <p:nvPr/>
        </p:nvSpPr>
        <p:spPr>
          <a:xfrm>
            <a:off x="7047722" y="2621491"/>
            <a:ext cx="1337387" cy="514377"/>
          </a:xfrm>
          <a:prstGeom prst="ellipse">
            <a:avLst/>
          </a:prstGeom>
          <a:noFill/>
          <a:ln w="38100">
            <a:solidFill>
              <a:srgbClr val="FFC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C55BAA0D-5064-54BD-AC39-20AECC6378BC}"/>
              </a:ext>
            </a:extLst>
          </p:cNvPr>
          <p:cNvCxnSpPr>
            <a:cxnSpLocks/>
            <a:stCxn id="5" idx="7"/>
          </p:cNvCxnSpPr>
          <p:nvPr/>
        </p:nvCxnSpPr>
        <p:spPr>
          <a:xfrm flipV="1">
            <a:off x="8189253" y="1964628"/>
            <a:ext cx="2418795" cy="73219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E9EEC54-9B87-C667-6667-D03D5553CB0B}"/>
              </a:ext>
            </a:extLst>
          </p:cNvPr>
          <p:cNvGrpSpPr/>
          <p:nvPr/>
        </p:nvGrpSpPr>
        <p:grpSpPr>
          <a:xfrm rot="5400000">
            <a:off x="10819420" y="1505930"/>
            <a:ext cx="792748" cy="772298"/>
            <a:chOff x="1300018" y="5625957"/>
            <a:chExt cx="920392" cy="896648"/>
          </a:xfrm>
        </p:grpSpPr>
        <p:sp>
          <p:nvSpPr>
            <p:cNvPr id="14" name="Oval 13">
              <a:extLst>
                <a:ext uri="{FF2B5EF4-FFF2-40B4-BE49-F238E27FC236}">
                  <a16:creationId xmlns:a16="http://schemas.microsoft.com/office/drawing/2014/main" id="{8BA2A42D-4A54-D06B-4483-1781AB17968F}"/>
                </a:ext>
              </a:extLst>
            </p:cNvPr>
            <p:cNvSpPr/>
            <p:nvPr/>
          </p:nvSpPr>
          <p:spPr>
            <a:xfrm>
              <a:off x="1300018" y="57756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CFB5C841-9E56-A437-E350-72174A87CFEE}"/>
                </a:ext>
              </a:extLst>
            </p:cNvPr>
            <p:cNvSpPr/>
            <p:nvPr/>
          </p:nvSpPr>
          <p:spPr>
            <a:xfrm>
              <a:off x="1300018" y="59280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6581F06B-802B-5A7A-88B5-34E8ADE66B62}"/>
                </a:ext>
              </a:extLst>
            </p:cNvPr>
            <p:cNvSpPr/>
            <p:nvPr/>
          </p:nvSpPr>
          <p:spPr>
            <a:xfrm>
              <a:off x="1300018" y="60804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9DBC2D7C-919C-A57E-3B56-B1C55A8D1C05}"/>
                </a:ext>
              </a:extLst>
            </p:cNvPr>
            <p:cNvSpPr/>
            <p:nvPr/>
          </p:nvSpPr>
          <p:spPr>
            <a:xfrm>
              <a:off x="1300018" y="62328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C73EC44B-A05F-17D3-08BB-6630AB8E0E21}"/>
                </a:ext>
              </a:extLst>
            </p:cNvPr>
            <p:cNvSpPr/>
            <p:nvPr/>
          </p:nvSpPr>
          <p:spPr>
            <a:xfrm>
              <a:off x="2109573" y="58786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34B06084-A8EB-4F91-27D7-194547665A10}"/>
                </a:ext>
              </a:extLst>
            </p:cNvPr>
            <p:cNvSpPr/>
            <p:nvPr/>
          </p:nvSpPr>
          <p:spPr>
            <a:xfrm>
              <a:off x="2109573" y="60310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82059A2E-10C7-C479-3ABA-2F90FCE3C7F4}"/>
                </a:ext>
              </a:extLst>
            </p:cNvPr>
            <p:cNvSpPr/>
            <p:nvPr/>
          </p:nvSpPr>
          <p:spPr>
            <a:xfrm>
              <a:off x="2109573" y="61834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2A473163-9762-89EF-682C-B8B826A92DC0}"/>
                </a:ext>
              </a:extLst>
            </p:cNvPr>
            <p:cNvSpPr/>
            <p:nvPr/>
          </p:nvSpPr>
          <p:spPr>
            <a:xfrm>
              <a:off x="1599498" y="59482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91854866-572C-8716-795B-4F6577D28BD9}"/>
                </a:ext>
              </a:extLst>
            </p:cNvPr>
            <p:cNvSpPr/>
            <p:nvPr/>
          </p:nvSpPr>
          <p:spPr>
            <a:xfrm>
              <a:off x="1599498" y="61006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54BB8AF4-DFEE-84D6-85DA-9632AE7DC7EB}"/>
                </a:ext>
              </a:extLst>
            </p:cNvPr>
            <p:cNvSpPr/>
            <p:nvPr/>
          </p:nvSpPr>
          <p:spPr>
            <a:xfrm>
              <a:off x="1599498" y="62530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FC5EE00A-916C-DF46-013B-5268C5EF1325}"/>
                </a:ext>
              </a:extLst>
            </p:cNvPr>
            <p:cNvSpPr/>
            <p:nvPr/>
          </p:nvSpPr>
          <p:spPr>
            <a:xfrm>
              <a:off x="1599498" y="64054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11DEEC3C-4D5D-BFE6-BDB6-D2580F8C6FAD}"/>
                </a:ext>
              </a:extLst>
            </p:cNvPr>
            <p:cNvSpPr/>
            <p:nvPr/>
          </p:nvSpPr>
          <p:spPr>
            <a:xfrm>
              <a:off x="1599498" y="5625957"/>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CF6663B0-2825-2FC6-E7F9-5542DEE6B91B}"/>
                </a:ext>
              </a:extLst>
            </p:cNvPr>
            <p:cNvSpPr/>
            <p:nvPr/>
          </p:nvSpPr>
          <p:spPr>
            <a:xfrm>
              <a:off x="1599498" y="5778357"/>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5357E740-7980-7090-709A-83EB44E47482}"/>
                </a:ext>
              </a:extLst>
            </p:cNvPr>
            <p:cNvSpPr/>
            <p:nvPr/>
          </p:nvSpPr>
          <p:spPr>
            <a:xfrm>
              <a:off x="1854201" y="60183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14584806-B9D6-98F3-EC4C-9AEA4263E415}"/>
                </a:ext>
              </a:extLst>
            </p:cNvPr>
            <p:cNvSpPr/>
            <p:nvPr/>
          </p:nvSpPr>
          <p:spPr>
            <a:xfrm>
              <a:off x="1854201" y="61707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BCCC230A-40A4-CEFD-19E8-B165B99CCBF5}"/>
                </a:ext>
              </a:extLst>
            </p:cNvPr>
            <p:cNvSpPr/>
            <p:nvPr/>
          </p:nvSpPr>
          <p:spPr>
            <a:xfrm>
              <a:off x="1854201" y="63231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E8A11936-2847-AAC1-BABA-D9A074BD7F6C}"/>
                </a:ext>
              </a:extLst>
            </p:cNvPr>
            <p:cNvSpPr/>
            <p:nvPr/>
          </p:nvSpPr>
          <p:spPr>
            <a:xfrm>
              <a:off x="1854201" y="5696123"/>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C7558E55-D3C9-0EF8-7FA7-4717D0C45B0A}"/>
                </a:ext>
              </a:extLst>
            </p:cNvPr>
            <p:cNvSpPr/>
            <p:nvPr/>
          </p:nvSpPr>
          <p:spPr>
            <a:xfrm>
              <a:off x="1854201" y="5848523"/>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Straight Connector 31">
              <a:extLst>
                <a:ext uri="{FF2B5EF4-FFF2-40B4-BE49-F238E27FC236}">
                  <a16:creationId xmlns:a16="http://schemas.microsoft.com/office/drawing/2014/main" id="{AB95254A-90AB-06B0-D4FE-DAF1E32FFE9D}"/>
                </a:ext>
              </a:extLst>
            </p:cNvPr>
            <p:cNvCxnSpPr>
              <a:cxnSpLocks/>
              <a:stCxn id="17" idx="6"/>
              <a:endCxn id="22" idx="2"/>
            </p:cNvCxnSpPr>
            <p:nvPr/>
          </p:nvCxnSpPr>
          <p:spPr>
            <a:xfrm flipV="1">
              <a:off x="1410855" y="6159212"/>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8E1C805-C9D0-468C-851C-6E3A29912802}"/>
                </a:ext>
              </a:extLst>
            </p:cNvPr>
            <p:cNvCxnSpPr>
              <a:cxnSpLocks/>
            </p:cNvCxnSpPr>
            <p:nvPr/>
          </p:nvCxnSpPr>
          <p:spPr>
            <a:xfrm flipV="1">
              <a:off x="1410854" y="6002554"/>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96C753-3DE5-4740-F728-0B66D7753D01}"/>
                </a:ext>
              </a:extLst>
            </p:cNvPr>
            <p:cNvCxnSpPr>
              <a:cxnSpLocks/>
            </p:cNvCxnSpPr>
            <p:nvPr/>
          </p:nvCxnSpPr>
          <p:spPr>
            <a:xfrm flipV="1">
              <a:off x="1410854" y="5845896"/>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0674724-1BD6-848F-C9F4-2624D204FA43}"/>
                </a:ext>
              </a:extLst>
            </p:cNvPr>
            <p:cNvCxnSpPr>
              <a:cxnSpLocks/>
            </p:cNvCxnSpPr>
            <p:nvPr/>
          </p:nvCxnSpPr>
          <p:spPr>
            <a:xfrm flipV="1">
              <a:off x="1410854" y="5679859"/>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1EEDF44-DB99-C8C5-35F0-8B10B3CAF095}"/>
                </a:ext>
              </a:extLst>
            </p:cNvPr>
            <p:cNvCxnSpPr>
              <a:cxnSpLocks/>
              <a:endCxn id="26" idx="2"/>
            </p:cNvCxnSpPr>
            <p:nvPr/>
          </p:nvCxnSpPr>
          <p:spPr>
            <a:xfrm>
              <a:off x="1410854" y="581625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DF6775A-E016-6BCD-5B0B-6B7D751FC5FA}"/>
                </a:ext>
              </a:extLst>
            </p:cNvPr>
            <p:cNvCxnSpPr>
              <a:cxnSpLocks/>
            </p:cNvCxnSpPr>
            <p:nvPr/>
          </p:nvCxnSpPr>
          <p:spPr>
            <a:xfrm>
              <a:off x="1410853" y="597263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BF79D77-FD8F-3390-0410-1300AEA11D53}"/>
                </a:ext>
              </a:extLst>
            </p:cNvPr>
            <p:cNvCxnSpPr>
              <a:cxnSpLocks/>
            </p:cNvCxnSpPr>
            <p:nvPr/>
          </p:nvCxnSpPr>
          <p:spPr>
            <a:xfrm>
              <a:off x="1410853" y="6138729"/>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94A6BA6-2A66-24AE-94D2-1D53FCB3187D}"/>
                </a:ext>
              </a:extLst>
            </p:cNvPr>
            <p:cNvCxnSpPr>
              <a:cxnSpLocks/>
            </p:cNvCxnSpPr>
            <p:nvPr/>
          </p:nvCxnSpPr>
          <p:spPr>
            <a:xfrm>
              <a:off x="1407777" y="629286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C300C9C-D792-15BF-D917-C4A7D60F0FCE}"/>
                </a:ext>
              </a:extLst>
            </p:cNvPr>
            <p:cNvCxnSpPr>
              <a:cxnSpLocks/>
              <a:endCxn id="21" idx="2"/>
            </p:cNvCxnSpPr>
            <p:nvPr/>
          </p:nvCxnSpPr>
          <p:spPr>
            <a:xfrm>
              <a:off x="1407777" y="5817007"/>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26EEC1D-E155-1DA2-43D9-130E6B99F270}"/>
                </a:ext>
              </a:extLst>
            </p:cNvPr>
            <p:cNvCxnSpPr>
              <a:cxnSpLocks/>
            </p:cNvCxnSpPr>
            <p:nvPr/>
          </p:nvCxnSpPr>
          <p:spPr>
            <a:xfrm>
              <a:off x="1412686" y="5973600"/>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56D89A0-9BC4-E905-2566-2C6E11EDF5FC}"/>
                </a:ext>
              </a:extLst>
            </p:cNvPr>
            <p:cNvCxnSpPr>
              <a:cxnSpLocks/>
            </p:cNvCxnSpPr>
            <p:nvPr/>
          </p:nvCxnSpPr>
          <p:spPr>
            <a:xfrm>
              <a:off x="1408667" y="6138729"/>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984BE80-43BF-F496-2348-575193691B79}"/>
                </a:ext>
              </a:extLst>
            </p:cNvPr>
            <p:cNvCxnSpPr>
              <a:cxnSpLocks/>
              <a:endCxn id="24" idx="2"/>
            </p:cNvCxnSpPr>
            <p:nvPr/>
          </p:nvCxnSpPr>
          <p:spPr>
            <a:xfrm>
              <a:off x="1412685" y="6295147"/>
              <a:ext cx="186813" cy="16886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FBE1929-A16F-C010-3870-970C5E0F825C}"/>
                </a:ext>
              </a:extLst>
            </p:cNvPr>
            <p:cNvCxnSpPr>
              <a:cxnSpLocks/>
              <a:endCxn id="22" idx="2"/>
            </p:cNvCxnSpPr>
            <p:nvPr/>
          </p:nvCxnSpPr>
          <p:spPr>
            <a:xfrm>
              <a:off x="1412685" y="5821200"/>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CFF644D-EB88-5A94-5703-27B41BCC6B85}"/>
                </a:ext>
              </a:extLst>
            </p:cNvPr>
            <p:cNvCxnSpPr>
              <a:cxnSpLocks/>
            </p:cNvCxnSpPr>
            <p:nvPr/>
          </p:nvCxnSpPr>
          <p:spPr>
            <a:xfrm>
              <a:off x="1407776" y="5964544"/>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032D4CE-96AB-5352-45B8-B17633AC5D71}"/>
                </a:ext>
              </a:extLst>
            </p:cNvPr>
            <p:cNvCxnSpPr>
              <a:cxnSpLocks/>
            </p:cNvCxnSpPr>
            <p:nvPr/>
          </p:nvCxnSpPr>
          <p:spPr>
            <a:xfrm>
              <a:off x="1407776" y="6131048"/>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41DEBE9-BD9A-1622-97DA-9DCB468DA5B4}"/>
                </a:ext>
              </a:extLst>
            </p:cNvPr>
            <p:cNvCxnSpPr>
              <a:cxnSpLocks/>
              <a:endCxn id="23" idx="2"/>
            </p:cNvCxnSpPr>
            <p:nvPr/>
          </p:nvCxnSpPr>
          <p:spPr>
            <a:xfrm>
              <a:off x="1422503" y="5835840"/>
              <a:ext cx="176995" cy="47577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63EF647-EC8F-B489-A7E8-6136B67CBCC6}"/>
                </a:ext>
              </a:extLst>
            </p:cNvPr>
            <p:cNvCxnSpPr>
              <a:cxnSpLocks/>
            </p:cNvCxnSpPr>
            <p:nvPr/>
          </p:nvCxnSpPr>
          <p:spPr>
            <a:xfrm>
              <a:off x="1417594" y="5982788"/>
              <a:ext cx="176995" cy="47577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2FF674C-E11E-5EA8-5328-F095A2B5458B}"/>
                </a:ext>
              </a:extLst>
            </p:cNvPr>
            <p:cNvCxnSpPr>
              <a:cxnSpLocks/>
              <a:endCxn id="21" idx="2"/>
            </p:cNvCxnSpPr>
            <p:nvPr/>
          </p:nvCxnSpPr>
          <p:spPr>
            <a:xfrm flipV="1">
              <a:off x="1401037" y="6006812"/>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EC475A0-AA57-56D1-9146-69F2A4B0BD1E}"/>
                </a:ext>
              </a:extLst>
            </p:cNvPr>
            <p:cNvCxnSpPr>
              <a:cxnSpLocks/>
            </p:cNvCxnSpPr>
            <p:nvPr/>
          </p:nvCxnSpPr>
          <p:spPr>
            <a:xfrm flipV="1">
              <a:off x="1413136" y="5835408"/>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9526B1E-FB86-F460-2022-BC71E74F4715}"/>
                </a:ext>
              </a:extLst>
            </p:cNvPr>
            <p:cNvCxnSpPr>
              <a:cxnSpLocks/>
            </p:cNvCxnSpPr>
            <p:nvPr/>
          </p:nvCxnSpPr>
          <p:spPr>
            <a:xfrm flipV="1">
              <a:off x="1410558" y="5679629"/>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079655F-83FF-B810-CAB0-7911EDC14618}"/>
                </a:ext>
              </a:extLst>
            </p:cNvPr>
            <p:cNvCxnSpPr>
              <a:cxnSpLocks/>
              <a:endCxn id="25" idx="2"/>
            </p:cNvCxnSpPr>
            <p:nvPr/>
          </p:nvCxnSpPr>
          <p:spPr>
            <a:xfrm flipV="1">
              <a:off x="1411150" y="5684551"/>
              <a:ext cx="188348" cy="60503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5F76022-A12D-F660-D697-51C605D93676}"/>
                </a:ext>
              </a:extLst>
            </p:cNvPr>
            <p:cNvCxnSpPr>
              <a:cxnSpLocks/>
              <a:endCxn id="30" idx="2"/>
            </p:cNvCxnSpPr>
            <p:nvPr/>
          </p:nvCxnSpPr>
          <p:spPr>
            <a:xfrm>
              <a:off x="1710335" y="5675484"/>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0CABF3D-AAAE-0A4F-023F-92FE9449BC28}"/>
                </a:ext>
              </a:extLst>
            </p:cNvPr>
            <p:cNvCxnSpPr>
              <a:cxnSpLocks/>
              <a:endCxn id="31" idx="2"/>
            </p:cNvCxnSpPr>
            <p:nvPr/>
          </p:nvCxnSpPr>
          <p:spPr>
            <a:xfrm>
              <a:off x="1710334" y="5675484"/>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A6721E2-EE42-D8F3-B14E-219AECF03E23}"/>
                </a:ext>
              </a:extLst>
            </p:cNvPr>
            <p:cNvCxnSpPr>
              <a:cxnSpLocks/>
              <a:endCxn id="27" idx="2"/>
            </p:cNvCxnSpPr>
            <p:nvPr/>
          </p:nvCxnSpPr>
          <p:spPr>
            <a:xfrm>
              <a:off x="1710333" y="5676812"/>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DD96D41-79F5-041F-9998-97CCCA153681}"/>
                </a:ext>
              </a:extLst>
            </p:cNvPr>
            <p:cNvCxnSpPr>
              <a:cxnSpLocks/>
              <a:stCxn id="25" idx="6"/>
            </p:cNvCxnSpPr>
            <p:nvPr/>
          </p:nvCxnSpPr>
          <p:spPr>
            <a:xfrm>
              <a:off x="1710335" y="5684551"/>
              <a:ext cx="148777" cy="54183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0748FE0-DBE7-AD92-DE89-35FA7AB9982F}"/>
                </a:ext>
              </a:extLst>
            </p:cNvPr>
            <p:cNvCxnSpPr>
              <a:cxnSpLocks/>
              <a:endCxn id="29" idx="2"/>
            </p:cNvCxnSpPr>
            <p:nvPr/>
          </p:nvCxnSpPr>
          <p:spPr>
            <a:xfrm flipV="1">
              <a:off x="1710334" y="6381778"/>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C569DE8-8506-A301-C3FF-BECF8B7A6A74}"/>
                </a:ext>
              </a:extLst>
            </p:cNvPr>
            <p:cNvCxnSpPr>
              <a:cxnSpLocks/>
              <a:endCxn id="28" idx="2"/>
            </p:cNvCxnSpPr>
            <p:nvPr/>
          </p:nvCxnSpPr>
          <p:spPr>
            <a:xfrm flipV="1">
              <a:off x="1715110" y="6229378"/>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3AE61AD-3E53-C90E-BBBB-6EBA656C2CF2}"/>
                </a:ext>
              </a:extLst>
            </p:cNvPr>
            <p:cNvCxnSpPr>
              <a:cxnSpLocks/>
              <a:stCxn id="24" idx="6"/>
            </p:cNvCxnSpPr>
            <p:nvPr/>
          </p:nvCxnSpPr>
          <p:spPr>
            <a:xfrm flipV="1">
              <a:off x="1710335" y="6072995"/>
              <a:ext cx="143171" cy="3910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24847B5-83C9-5F65-592A-DCA1C4210B65}"/>
                </a:ext>
              </a:extLst>
            </p:cNvPr>
            <p:cNvCxnSpPr>
              <a:cxnSpLocks/>
              <a:stCxn id="24" idx="6"/>
            </p:cNvCxnSpPr>
            <p:nvPr/>
          </p:nvCxnSpPr>
          <p:spPr>
            <a:xfrm flipV="1">
              <a:off x="1710335" y="5907822"/>
              <a:ext cx="141458" cy="55619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AB8EBC4-DA1B-C320-4B72-0B8468275AE4}"/>
                </a:ext>
              </a:extLst>
            </p:cNvPr>
            <p:cNvCxnSpPr>
              <a:cxnSpLocks/>
            </p:cNvCxnSpPr>
            <p:nvPr/>
          </p:nvCxnSpPr>
          <p:spPr>
            <a:xfrm>
              <a:off x="1711017" y="5832519"/>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EE198F8-B281-3ED3-5C8B-B545D2F4A26E}"/>
                </a:ext>
              </a:extLst>
            </p:cNvPr>
            <p:cNvCxnSpPr>
              <a:cxnSpLocks/>
            </p:cNvCxnSpPr>
            <p:nvPr/>
          </p:nvCxnSpPr>
          <p:spPr>
            <a:xfrm>
              <a:off x="1711016" y="5832519"/>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5560E79-A1B9-7B0B-F998-F58FA8B88BE2}"/>
                </a:ext>
              </a:extLst>
            </p:cNvPr>
            <p:cNvCxnSpPr>
              <a:cxnSpLocks/>
            </p:cNvCxnSpPr>
            <p:nvPr/>
          </p:nvCxnSpPr>
          <p:spPr>
            <a:xfrm>
              <a:off x="1711015" y="5833847"/>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330194C-0125-4461-937D-70529476EFB2}"/>
                </a:ext>
              </a:extLst>
            </p:cNvPr>
            <p:cNvCxnSpPr>
              <a:cxnSpLocks/>
            </p:cNvCxnSpPr>
            <p:nvPr/>
          </p:nvCxnSpPr>
          <p:spPr>
            <a:xfrm>
              <a:off x="1711017" y="5841586"/>
              <a:ext cx="148777" cy="54183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5A905DE-8156-3129-3903-A7E19E4F548A}"/>
                </a:ext>
              </a:extLst>
            </p:cNvPr>
            <p:cNvCxnSpPr>
              <a:cxnSpLocks/>
            </p:cNvCxnSpPr>
            <p:nvPr/>
          </p:nvCxnSpPr>
          <p:spPr>
            <a:xfrm>
              <a:off x="1708619" y="5993641"/>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BFD03CD-FC3C-79F3-D3BE-2861871CCCE8}"/>
                </a:ext>
              </a:extLst>
            </p:cNvPr>
            <p:cNvCxnSpPr>
              <a:cxnSpLocks/>
            </p:cNvCxnSpPr>
            <p:nvPr/>
          </p:nvCxnSpPr>
          <p:spPr>
            <a:xfrm>
              <a:off x="1708618" y="5993641"/>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4F45DD7-F2EC-D46E-D434-B9A525BEEDFE}"/>
                </a:ext>
              </a:extLst>
            </p:cNvPr>
            <p:cNvCxnSpPr>
              <a:cxnSpLocks/>
            </p:cNvCxnSpPr>
            <p:nvPr/>
          </p:nvCxnSpPr>
          <p:spPr>
            <a:xfrm>
              <a:off x="1708617" y="5994969"/>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426520E7-4BA5-1091-E45F-D2EB290E2106}"/>
                </a:ext>
              </a:extLst>
            </p:cNvPr>
            <p:cNvCxnSpPr>
              <a:cxnSpLocks/>
            </p:cNvCxnSpPr>
            <p:nvPr/>
          </p:nvCxnSpPr>
          <p:spPr>
            <a:xfrm>
              <a:off x="1713412" y="6157950"/>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8BD5D93-DED8-0AA3-0BE3-E15E725AE301}"/>
                </a:ext>
              </a:extLst>
            </p:cNvPr>
            <p:cNvCxnSpPr>
              <a:cxnSpLocks/>
            </p:cNvCxnSpPr>
            <p:nvPr/>
          </p:nvCxnSpPr>
          <p:spPr>
            <a:xfrm>
              <a:off x="1713411" y="6157950"/>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18423D8-231F-83E8-42F2-A22023924661}"/>
                </a:ext>
              </a:extLst>
            </p:cNvPr>
            <p:cNvCxnSpPr>
              <a:cxnSpLocks/>
            </p:cNvCxnSpPr>
            <p:nvPr/>
          </p:nvCxnSpPr>
          <p:spPr>
            <a:xfrm>
              <a:off x="1707927" y="6294708"/>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A59529F-F062-82D1-FC50-456A8C365335}"/>
                </a:ext>
              </a:extLst>
            </p:cNvPr>
            <p:cNvCxnSpPr>
              <a:cxnSpLocks/>
            </p:cNvCxnSpPr>
            <p:nvPr/>
          </p:nvCxnSpPr>
          <p:spPr>
            <a:xfrm flipV="1">
              <a:off x="1709298" y="6213867"/>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37C0D16-B5CB-854C-B173-6FC8C7B6AB6C}"/>
                </a:ext>
              </a:extLst>
            </p:cNvPr>
            <p:cNvCxnSpPr>
              <a:cxnSpLocks/>
            </p:cNvCxnSpPr>
            <p:nvPr/>
          </p:nvCxnSpPr>
          <p:spPr>
            <a:xfrm flipV="1">
              <a:off x="1714074" y="6061467"/>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2C4235E-B69B-C2BD-BEA5-9E03CAE0EDFF}"/>
                </a:ext>
              </a:extLst>
            </p:cNvPr>
            <p:cNvCxnSpPr>
              <a:cxnSpLocks/>
            </p:cNvCxnSpPr>
            <p:nvPr/>
          </p:nvCxnSpPr>
          <p:spPr>
            <a:xfrm flipV="1">
              <a:off x="1709299" y="5905084"/>
              <a:ext cx="143171" cy="3910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D4E30A8-AA70-9C87-2316-8856ECFBA799}"/>
                </a:ext>
              </a:extLst>
            </p:cNvPr>
            <p:cNvCxnSpPr>
              <a:cxnSpLocks/>
            </p:cNvCxnSpPr>
            <p:nvPr/>
          </p:nvCxnSpPr>
          <p:spPr>
            <a:xfrm flipV="1">
              <a:off x="1709299" y="5739911"/>
              <a:ext cx="141458" cy="55619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F53A57E-23C4-5833-3D92-F595E8A5516F}"/>
                </a:ext>
              </a:extLst>
            </p:cNvPr>
            <p:cNvCxnSpPr>
              <a:cxnSpLocks/>
            </p:cNvCxnSpPr>
            <p:nvPr/>
          </p:nvCxnSpPr>
          <p:spPr>
            <a:xfrm flipV="1">
              <a:off x="1716480" y="6076647"/>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132892F-B94A-03C7-F084-B5FCA0BDF1EC}"/>
                </a:ext>
              </a:extLst>
            </p:cNvPr>
            <p:cNvCxnSpPr>
              <a:cxnSpLocks/>
            </p:cNvCxnSpPr>
            <p:nvPr/>
          </p:nvCxnSpPr>
          <p:spPr>
            <a:xfrm flipV="1">
              <a:off x="1708970" y="5913739"/>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904A2AD-86B6-2B34-79BA-0D3F8A585971}"/>
                </a:ext>
              </a:extLst>
            </p:cNvPr>
            <p:cNvCxnSpPr>
              <a:cxnSpLocks/>
            </p:cNvCxnSpPr>
            <p:nvPr/>
          </p:nvCxnSpPr>
          <p:spPr>
            <a:xfrm flipV="1">
              <a:off x="1713746" y="5761339"/>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84AD0C8-0F65-815F-F0E0-2BA293BD41AF}"/>
                </a:ext>
              </a:extLst>
            </p:cNvPr>
            <p:cNvCxnSpPr>
              <a:cxnSpLocks/>
            </p:cNvCxnSpPr>
            <p:nvPr/>
          </p:nvCxnSpPr>
          <p:spPr>
            <a:xfrm flipV="1">
              <a:off x="1716375" y="5749376"/>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4BC393D-DA8B-1173-3AC9-0DFDEC958AE0}"/>
                </a:ext>
              </a:extLst>
            </p:cNvPr>
            <p:cNvCxnSpPr>
              <a:cxnSpLocks/>
              <a:endCxn id="20" idx="2"/>
            </p:cNvCxnSpPr>
            <p:nvPr/>
          </p:nvCxnSpPr>
          <p:spPr>
            <a:xfrm flipV="1">
              <a:off x="1965707" y="6242051"/>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9BBBBB6-4789-4EE3-C2E9-8BBF0A8B0813}"/>
                </a:ext>
              </a:extLst>
            </p:cNvPr>
            <p:cNvCxnSpPr>
              <a:cxnSpLocks/>
              <a:endCxn id="19" idx="2"/>
            </p:cNvCxnSpPr>
            <p:nvPr/>
          </p:nvCxnSpPr>
          <p:spPr>
            <a:xfrm flipV="1">
              <a:off x="1970483" y="6089651"/>
              <a:ext cx="139090" cy="2704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A286A40-EC33-8740-28F2-3FC4A4C5D09B}"/>
                </a:ext>
              </a:extLst>
            </p:cNvPr>
            <p:cNvCxnSpPr>
              <a:cxnSpLocks/>
              <a:endCxn id="18" idx="2"/>
            </p:cNvCxnSpPr>
            <p:nvPr/>
          </p:nvCxnSpPr>
          <p:spPr>
            <a:xfrm flipV="1">
              <a:off x="1965708" y="5937251"/>
              <a:ext cx="143865" cy="4290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2508BA1-4C70-5B43-B383-E29565894405}"/>
                </a:ext>
              </a:extLst>
            </p:cNvPr>
            <p:cNvCxnSpPr>
              <a:cxnSpLocks/>
              <a:stCxn id="18" idx="2"/>
              <a:endCxn id="30" idx="6"/>
            </p:cNvCxnSpPr>
            <p:nvPr/>
          </p:nvCxnSpPr>
          <p:spPr>
            <a:xfrm flipH="1" flipV="1">
              <a:off x="1965038" y="5754717"/>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072B71E-3404-1D64-4A34-273FA39306C1}"/>
                </a:ext>
              </a:extLst>
            </p:cNvPr>
            <p:cNvCxnSpPr>
              <a:cxnSpLocks/>
              <a:stCxn id="19" idx="2"/>
            </p:cNvCxnSpPr>
            <p:nvPr/>
          </p:nvCxnSpPr>
          <p:spPr>
            <a:xfrm flipH="1" flipV="1">
              <a:off x="1969650" y="5759650"/>
              <a:ext cx="139923" cy="33000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19808DBA-AA47-2341-E19E-8FA9FE8FA0B0}"/>
                </a:ext>
              </a:extLst>
            </p:cNvPr>
            <p:cNvCxnSpPr>
              <a:cxnSpLocks/>
              <a:endCxn id="30" idx="6"/>
            </p:cNvCxnSpPr>
            <p:nvPr/>
          </p:nvCxnSpPr>
          <p:spPr>
            <a:xfrm flipH="1" flipV="1">
              <a:off x="1965038" y="5754717"/>
              <a:ext cx="143865" cy="48902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FFBC0968-DB52-975F-9186-B397E36BB5B4}"/>
                </a:ext>
              </a:extLst>
            </p:cNvPr>
            <p:cNvCxnSpPr>
              <a:cxnSpLocks/>
            </p:cNvCxnSpPr>
            <p:nvPr/>
          </p:nvCxnSpPr>
          <p:spPr>
            <a:xfrm flipH="1" flipV="1">
              <a:off x="1970088" y="5902251"/>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ADAEEE1-EA52-9849-E397-503CA9F80CB1}"/>
                </a:ext>
              </a:extLst>
            </p:cNvPr>
            <p:cNvCxnSpPr>
              <a:cxnSpLocks/>
            </p:cNvCxnSpPr>
            <p:nvPr/>
          </p:nvCxnSpPr>
          <p:spPr>
            <a:xfrm flipH="1" flipV="1">
              <a:off x="1974700" y="5907184"/>
              <a:ext cx="139923" cy="33000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14B73CA5-8D70-0AF7-C88C-D6807CAAE3A9}"/>
                </a:ext>
              </a:extLst>
            </p:cNvPr>
            <p:cNvCxnSpPr>
              <a:cxnSpLocks/>
            </p:cNvCxnSpPr>
            <p:nvPr/>
          </p:nvCxnSpPr>
          <p:spPr>
            <a:xfrm flipH="1" flipV="1">
              <a:off x="1969418" y="6070647"/>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29BEB3E4-D6C1-73DD-311E-01D902E85041}"/>
                </a:ext>
              </a:extLst>
            </p:cNvPr>
            <p:cNvCxnSpPr>
              <a:cxnSpLocks/>
            </p:cNvCxnSpPr>
            <p:nvPr/>
          </p:nvCxnSpPr>
          <p:spPr>
            <a:xfrm flipV="1">
              <a:off x="1966282" y="6093878"/>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F896412-531B-60C9-56E9-7BE5E5BE6BFA}"/>
                </a:ext>
              </a:extLst>
            </p:cNvPr>
            <p:cNvCxnSpPr>
              <a:cxnSpLocks/>
            </p:cNvCxnSpPr>
            <p:nvPr/>
          </p:nvCxnSpPr>
          <p:spPr>
            <a:xfrm flipV="1">
              <a:off x="1971058" y="5941478"/>
              <a:ext cx="139090" cy="2704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2CBC810-CDF7-0EF7-BFFA-861A948D24D4}"/>
                </a:ext>
              </a:extLst>
            </p:cNvPr>
            <p:cNvCxnSpPr>
              <a:cxnSpLocks/>
            </p:cNvCxnSpPr>
            <p:nvPr/>
          </p:nvCxnSpPr>
          <p:spPr>
            <a:xfrm flipV="1">
              <a:off x="1963462" y="5948616"/>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3BC778B0-89E9-502A-AD55-08519004FD1A}"/>
              </a:ext>
            </a:extLst>
          </p:cNvPr>
          <p:cNvSpPr txBox="1"/>
          <p:nvPr/>
        </p:nvSpPr>
        <p:spPr>
          <a:xfrm>
            <a:off x="5342090" y="5928516"/>
            <a:ext cx="6011710" cy="369332"/>
          </a:xfrm>
          <a:prstGeom prst="rect">
            <a:avLst/>
          </a:prstGeom>
          <a:noFill/>
        </p:spPr>
        <p:txBody>
          <a:bodyPr wrap="none" rtlCol="0">
            <a:spAutoFit/>
          </a:bodyPr>
          <a:lstStyle/>
          <a:p>
            <a:r>
              <a:rPr lang="en-GB"/>
              <a:t>Includes constraints, can include symmetry or shape and mass.</a:t>
            </a:r>
          </a:p>
        </p:txBody>
      </p:sp>
    </p:spTree>
    <p:custDataLst>
      <p:tags r:id="rId1"/>
    </p:custDataLst>
    <p:extLst>
      <p:ext uri="{BB962C8B-B14F-4D97-AF65-F5344CB8AC3E}">
        <p14:creationId xmlns:p14="http://schemas.microsoft.com/office/powerpoint/2010/main" val="68350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C428DB43-1013-2B8D-00E4-867FC30AE0AF}"/>
              </a:ext>
            </a:extLst>
          </p:cNvPr>
          <p:cNvGrpSpPr/>
          <p:nvPr/>
        </p:nvGrpSpPr>
        <p:grpSpPr>
          <a:xfrm>
            <a:off x="643467" y="3028153"/>
            <a:ext cx="6278852" cy="3003324"/>
            <a:chOff x="4839298" y="1493163"/>
            <a:chExt cx="3034702" cy="1382990"/>
          </a:xfrm>
        </p:grpSpPr>
        <p:pic>
          <p:nvPicPr>
            <p:cNvPr id="10" name="Picture 9">
              <a:extLst>
                <a:ext uri="{FF2B5EF4-FFF2-40B4-BE49-F238E27FC236}">
                  <a16:creationId xmlns:a16="http://schemas.microsoft.com/office/drawing/2014/main" id="{1A91F3B9-7D5E-0E03-43FE-3A222AAFB2A9}"/>
                </a:ext>
              </a:extLst>
            </p:cNvPr>
            <p:cNvPicPr>
              <a:picLocks noChangeAspect="1"/>
            </p:cNvPicPr>
            <p:nvPr/>
          </p:nvPicPr>
          <p:blipFill>
            <a:blip r:embed="rId4"/>
            <a:stretch>
              <a:fillRect/>
            </a:stretch>
          </p:blipFill>
          <p:spPr>
            <a:xfrm>
              <a:off x="4839298" y="1493163"/>
              <a:ext cx="3034702" cy="1223559"/>
            </a:xfrm>
            <a:prstGeom prst="rect">
              <a:avLst/>
            </a:prstGeom>
          </p:spPr>
        </p:pic>
        <p:sp>
          <p:nvSpPr>
            <p:cNvPr id="13" name="TextBox 12">
              <a:extLst>
                <a:ext uri="{FF2B5EF4-FFF2-40B4-BE49-F238E27FC236}">
                  <a16:creationId xmlns:a16="http://schemas.microsoft.com/office/drawing/2014/main" id="{C65ECE78-BEF2-4B1E-81C6-B8F58BA58F47}"/>
                </a:ext>
              </a:extLst>
            </p:cNvPr>
            <p:cNvSpPr txBox="1"/>
            <p:nvPr/>
          </p:nvSpPr>
          <p:spPr>
            <a:xfrm>
              <a:off x="5397604" y="2662706"/>
              <a:ext cx="1209563" cy="213447"/>
            </a:xfrm>
            <a:prstGeom prst="rect">
              <a:avLst/>
            </a:prstGeom>
            <a:noFill/>
          </p:spPr>
          <p:txBody>
            <a:bodyPr wrap="none" rtlCol="0">
              <a:spAutoFit/>
            </a:bodyPr>
            <a:lstStyle/>
            <a:p>
              <a:pPr defTabSz="1225296">
                <a:spcAft>
                  <a:spcPts val="600"/>
                </a:spcAft>
              </a:pPr>
              <a:r>
                <a:rPr lang="en-GB" sz="2412" dirty="0"/>
                <a:t>2D Pressure plates</a:t>
              </a:r>
            </a:p>
          </p:txBody>
        </p:sp>
      </p:grpSp>
      <p:grpSp>
        <p:nvGrpSpPr>
          <p:cNvPr id="21" name="Group 20">
            <a:extLst>
              <a:ext uri="{FF2B5EF4-FFF2-40B4-BE49-F238E27FC236}">
                <a16:creationId xmlns:a16="http://schemas.microsoft.com/office/drawing/2014/main" id="{0A1C75DA-672E-2A7F-9B34-112032EA04EF}"/>
              </a:ext>
            </a:extLst>
          </p:cNvPr>
          <p:cNvGrpSpPr/>
          <p:nvPr/>
        </p:nvGrpSpPr>
        <p:grpSpPr>
          <a:xfrm>
            <a:off x="7979985" y="4339965"/>
            <a:ext cx="3440383" cy="1987391"/>
            <a:chOff x="8457920" y="1646455"/>
            <a:chExt cx="2895880" cy="1368561"/>
          </a:xfrm>
        </p:grpSpPr>
        <p:pic>
          <p:nvPicPr>
            <p:cNvPr id="4" name="Picture 3">
              <a:extLst>
                <a:ext uri="{FF2B5EF4-FFF2-40B4-BE49-F238E27FC236}">
                  <a16:creationId xmlns:a16="http://schemas.microsoft.com/office/drawing/2014/main" id="{426ABC6E-9CF5-02B6-E945-5013B8F8ADBE}"/>
                </a:ext>
              </a:extLst>
            </p:cNvPr>
            <p:cNvPicPr>
              <a:picLocks noChangeAspect="1"/>
            </p:cNvPicPr>
            <p:nvPr/>
          </p:nvPicPr>
          <p:blipFill rotWithShape="1">
            <a:blip r:embed="rId5"/>
            <a:srcRect l="17642"/>
            <a:stretch/>
          </p:blipFill>
          <p:spPr>
            <a:xfrm>
              <a:off x="8457920" y="2104942"/>
              <a:ext cx="2895880" cy="910074"/>
            </a:xfrm>
            <a:prstGeom prst="rect">
              <a:avLst/>
            </a:prstGeom>
          </p:spPr>
        </p:pic>
        <p:sp>
          <p:nvSpPr>
            <p:cNvPr id="14" name="TextBox 13">
              <a:extLst>
                <a:ext uri="{FF2B5EF4-FFF2-40B4-BE49-F238E27FC236}">
                  <a16:creationId xmlns:a16="http://schemas.microsoft.com/office/drawing/2014/main" id="{64DB3A22-8E42-3B23-7646-8F5A1234CDBA}"/>
                </a:ext>
              </a:extLst>
            </p:cNvPr>
            <p:cNvSpPr txBox="1"/>
            <p:nvPr/>
          </p:nvSpPr>
          <p:spPr>
            <a:xfrm>
              <a:off x="8562531" y="1646455"/>
              <a:ext cx="2087624" cy="369331"/>
            </a:xfrm>
            <a:prstGeom prst="rect">
              <a:avLst/>
            </a:prstGeom>
            <a:noFill/>
          </p:spPr>
          <p:txBody>
            <a:bodyPr wrap="none" rtlCol="0">
              <a:spAutoFit/>
            </a:bodyPr>
            <a:lstStyle/>
            <a:p>
              <a:pPr defTabSz="1453896">
                <a:spcAft>
                  <a:spcPts val="600"/>
                </a:spcAft>
              </a:pPr>
              <a:r>
                <a:rPr lang="en-GB" sz="2862" kern="1200">
                  <a:solidFill>
                    <a:schemeClr val="tx1"/>
                  </a:solidFill>
                  <a:latin typeface="+mn-lt"/>
                  <a:ea typeface="+mn-ea"/>
                  <a:cs typeface="+mn-cs"/>
                </a:rPr>
                <a:t>2D Thermal Stresses</a:t>
              </a:r>
              <a:endParaRPr lang="en-GB"/>
            </a:p>
          </p:txBody>
        </p:sp>
      </p:grpSp>
      <p:grpSp>
        <p:nvGrpSpPr>
          <p:cNvPr id="20" name="Group 19">
            <a:extLst>
              <a:ext uri="{FF2B5EF4-FFF2-40B4-BE49-F238E27FC236}">
                <a16:creationId xmlns:a16="http://schemas.microsoft.com/office/drawing/2014/main" id="{1FDF0231-0980-1E78-9E2E-9CD3191937E8}"/>
              </a:ext>
            </a:extLst>
          </p:cNvPr>
          <p:cNvGrpSpPr/>
          <p:nvPr/>
        </p:nvGrpSpPr>
        <p:grpSpPr>
          <a:xfrm>
            <a:off x="1143881" y="411768"/>
            <a:ext cx="5778437" cy="2146142"/>
            <a:chOff x="4134236" y="4159357"/>
            <a:chExt cx="5317751" cy="1975041"/>
          </a:xfrm>
        </p:grpSpPr>
        <p:grpSp>
          <p:nvGrpSpPr>
            <p:cNvPr id="5" name="Group 4">
              <a:extLst>
                <a:ext uri="{FF2B5EF4-FFF2-40B4-BE49-F238E27FC236}">
                  <a16:creationId xmlns:a16="http://schemas.microsoft.com/office/drawing/2014/main" id="{F071461E-0CC6-B8D9-CCF7-0E6FD8E71D8E}"/>
                </a:ext>
              </a:extLst>
            </p:cNvPr>
            <p:cNvGrpSpPr/>
            <p:nvPr/>
          </p:nvGrpSpPr>
          <p:grpSpPr>
            <a:xfrm>
              <a:off x="4134236" y="4159357"/>
              <a:ext cx="5317751" cy="1975041"/>
              <a:chOff x="6205809" y="4683857"/>
              <a:chExt cx="5317751" cy="1975041"/>
            </a:xfrm>
          </p:grpSpPr>
          <p:pic>
            <p:nvPicPr>
              <p:cNvPr id="6" name="Picture 5">
                <a:extLst>
                  <a:ext uri="{FF2B5EF4-FFF2-40B4-BE49-F238E27FC236}">
                    <a16:creationId xmlns:a16="http://schemas.microsoft.com/office/drawing/2014/main" id="{70C9A15C-2140-8B0A-CCA1-D42966F81B88}"/>
                  </a:ext>
                </a:extLst>
              </p:cNvPr>
              <p:cNvPicPr>
                <a:picLocks noChangeAspect="1"/>
              </p:cNvPicPr>
              <p:nvPr/>
            </p:nvPicPr>
            <p:blipFill>
              <a:blip r:embed="rId6"/>
              <a:stretch>
                <a:fillRect/>
              </a:stretch>
            </p:blipFill>
            <p:spPr>
              <a:xfrm>
                <a:off x="6296685" y="4683857"/>
                <a:ext cx="5226875" cy="1975041"/>
              </a:xfrm>
              <a:prstGeom prst="rect">
                <a:avLst/>
              </a:prstGeom>
            </p:spPr>
          </p:pic>
          <p:sp>
            <p:nvSpPr>
              <p:cNvPr id="7" name="Content Placeholder 2">
                <a:extLst>
                  <a:ext uri="{FF2B5EF4-FFF2-40B4-BE49-F238E27FC236}">
                    <a16:creationId xmlns:a16="http://schemas.microsoft.com/office/drawing/2014/main" id="{D26BC95D-68D1-255E-A714-7775137208BF}"/>
                  </a:ext>
                </a:extLst>
              </p:cNvPr>
              <p:cNvSpPr txBox="1">
                <a:spLocks/>
              </p:cNvSpPr>
              <p:nvPr/>
            </p:nvSpPr>
            <p:spPr>
              <a:xfrm>
                <a:off x="6205809" y="4887474"/>
                <a:ext cx="1437073" cy="7151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225296">
                  <a:lnSpc>
                    <a:spcPct val="100000"/>
                  </a:lnSpc>
                  <a:spcBef>
                    <a:spcPts val="0"/>
                  </a:spcBef>
                  <a:buNone/>
                </a:pPr>
                <a:r>
                  <a:rPr lang="en-GB" sz="1474" b="1" kern="1200">
                    <a:solidFill>
                      <a:schemeClr val="tx1"/>
                    </a:solidFill>
                    <a:latin typeface="+mn-lt"/>
                    <a:ea typeface="+mn-ea"/>
                    <a:cs typeface="+mn-cs"/>
                  </a:rPr>
                  <a:t>19:13:20</a:t>
                </a:r>
              </a:p>
              <a:p>
                <a:pPr marL="0" indent="0" algn="ctr" defTabSz="1225296">
                  <a:lnSpc>
                    <a:spcPct val="100000"/>
                  </a:lnSpc>
                  <a:spcBef>
                    <a:spcPts val="0"/>
                  </a:spcBef>
                  <a:buNone/>
                </a:pPr>
                <a:r>
                  <a:rPr lang="en-GB" sz="1474" b="1" kern="1200">
                    <a:solidFill>
                      <a:schemeClr val="tx1"/>
                    </a:solidFill>
                    <a:latin typeface="+mn-lt"/>
                    <a:ea typeface="+mn-ea"/>
                    <a:cs typeface="+mn-cs"/>
                    <a:sym typeface="Wingdings" panose="05000000000000000000" pitchFamily="2" charset="2"/>
                  </a:rPr>
                  <a:t>HFL*: 2.739</a:t>
                </a:r>
              </a:p>
              <a:p>
                <a:pPr marL="0" indent="0" algn="ctr" defTabSz="1225296">
                  <a:lnSpc>
                    <a:spcPct val="100000"/>
                  </a:lnSpc>
                  <a:spcBef>
                    <a:spcPts val="0"/>
                  </a:spcBef>
                  <a:buNone/>
                </a:pPr>
                <a:r>
                  <a:rPr lang="en-GB" sz="1474" b="1" kern="1200">
                    <a:solidFill>
                      <a:schemeClr val="tx1"/>
                    </a:solidFill>
                    <a:latin typeface="+mn-lt"/>
                    <a:ea typeface="+mn-ea"/>
                    <a:cs typeface="+mn-cs"/>
                  </a:rPr>
                  <a:t>Vol: 6820</a:t>
                </a:r>
                <a:endParaRPr lang="en-GB" sz="2412" b="1" kern="1200">
                  <a:solidFill>
                    <a:schemeClr val="tx1"/>
                  </a:solidFill>
                  <a:latin typeface="+mn-lt"/>
                  <a:ea typeface="+mn-ea"/>
                  <a:cs typeface="+mn-cs"/>
                </a:endParaRPr>
              </a:p>
              <a:p>
                <a:pPr marL="0" indent="0" algn="ctr">
                  <a:spcBef>
                    <a:spcPts val="600"/>
                  </a:spcBef>
                  <a:spcAft>
                    <a:spcPts val="1200"/>
                  </a:spcAft>
                  <a:buNone/>
                </a:pPr>
                <a:endParaRPr lang="en-GB" sz="1800" b="1"/>
              </a:p>
            </p:txBody>
          </p:sp>
        </p:grpSp>
        <p:sp>
          <p:nvSpPr>
            <p:cNvPr id="15" name="TextBox 14">
              <a:extLst>
                <a:ext uri="{FF2B5EF4-FFF2-40B4-BE49-F238E27FC236}">
                  <a16:creationId xmlns:a16="http://schemas.microsoft.com/office/drawing/2014/main" id="{E1AF93DB-56AA-31CE-BDDE-E8FB9EF20974}"/>
                </a:ext>
              </a:extLst>
            </p:cNvPr>
            <p:cNvSpPr txBox="1"/>
            <p:nvPr/>
          </p:nvSpPr>
          <p:spPr>
            <a:xfrm>
              <a:off x="7135925" y="5511331"/>
              <a:ext cx="2047163" cy="369332"/>
            </a:xfrm>
            <a:prstGeom prst="rect">
              <a:avLst/>
            </a:prstGeom>
            <a:noFill/>
          </p:spPr>
          <p:txBody>
            <a:bodyPr wrap="none" rtlCol="0">
              <a:spAutoFit/>
            </a:bodyPr>
            <a:lstStyle/>
            <a:p>
              <a:pPr defTabSz="1225296">
                <a:spcAft>
                  <a:spcPts val="600"/>
                </a:spcAft>
              </a:pPr>
              <a:r>
                <a:rPr lang="en-GB" sz="2412" kern="1200" dirty="0">
                  <a:solidFill>
                    <a:schemeClr val="tx1"/>
                  </a:solidFill>
                  <a:latin typeface="+mn-lt"/>
                  <a:ea typeface="+mn-ea"/>
                  <a:cs typeface="+mn-cs"/>
                </a:rPr>
                <a:t>2D Heat Convection</a:t>
              </a:r>
              <a:endParaRPr lang="en-GB" dirty="0"/>
            </a:p>
          </p:txBody>
        </p:sp>
      </p:grpSp>
      <p:grpSp>
        <p:nvGrpSpPr>
          <p:cNvPr id="22" name="Group 21">
            <a:extLst>
              <a:ext uri="{FF2B5EF4-FFF2-40B4-BE49-F238E27FC236}">
                <a16:creationId xmlns:a16="http://schemas.microsoft.com/office/drawing/2014/main" id="{A80E06ED-CC03-5448-6303-175EA5BC7F5D}"/>
              </a:ext>
            </a:extLst>
          </p:cNvPr>
          <p:cNvGrpSpPr/>
          <p:nvPr/>
        </p:nvGrpSpPr>
        <p:grpSpPr>
          <a:xfrm>
            <a:off x="8131295" y="321735"/>
            <a:ext cx="3138025" cy="3218907"/>
            <a:chOff x="9414033" y="3249072"/>
            <a:chExt cx="2077300" cy="2130842"/>
          </a:xfrm>
        </p:grpSpPr>
        <p:pic>
          <p:nvPicPr>
            <p:cNvPr id="9" name="Picture 8">
              <a:extLst>
                <a:ext uri="{FF2B5EF4-FFF2-40B4-BE49-F238E27FC236}">
                  <a16:creationId xmlns:a16="http://schemas.microsoft.com/office/drawing/2014/main" id="{2813B8AB-6463-B6F0-B64D-FB57ECAE2975}"/>
                </a:ext>
              </a:extLst>
            </p:cNvPr>
            <p:cNvPicPr>
              <a:picLocks noChangeAspect="1"/>
            </p:cNvPicPr>
            <p:nvPr/>
          </p:nvPicPr>
          <p:blipFill>
            <a:blip r:embed="rId7"/>
            <a:stretch>
              <a:fillRect/>
            </a:stretch>
          </p:blipFill>
          <p:spPr>
            <a:xfrm>
              <a:off x="9606505" y="3249072"/>
              <a:ext cx="1409897" cy="1667108"/>
            </a:xfrm>
            <a:prstGeom prst="rect">
              <a:avLst/>
            </a:prstGeom>
          </p:spPr>
        </p:pic>
        <p:sp>
          <p:nvSpPr>
            <p:cNvPr id="16" name="TextBox 15">
              <a:extLst>
                <a:ext uri="{FF2B5EF4-FFF2-40B4-BE49-F238E27FC236}">
                  <a16:creationId xmlns:a16="http://schemas.microsoft.com/office/drawing/2014/main" id="{39E026AD-9649-6800-E29F-2657AE38EBC7}"/>
                </a:ext>
              </a:extLst>
            </p:cNvPr>
            <p:cNvSpPr txBox="1"/>
            <p:nvPr/>
          </p:nvSpPr>
          <p:spPr>
            <a:xfrm>
              <a:off x="9414033" y="5010582"/>
              <a:ext cx="2077300" cy="369332"/>
            </a:xfrm>
            <a:prstGeom prst="rect">
              <a:avLst/>
            </a:prstGeom>
            <a:noFill/>
          </p:spPr>
          <p:txBody>
            <a:bodyPr wrap="none" rtlCol="0">
              <a:spAutoFit/>
            </a:bodyPr>
            <a:lstStyle/>
            <a:p>
              <a:pPr defTabSz="1380744">
                <a:spcAft>
                  <a:spcPts val="600"/>
                </a:spcAft>
              </a:pPr>
              <a:r>
                <a:rPr lang="en-GB" sz="2718" kern="1200">
                  <a:solidFill>
                    <a:schemeClr val="tx1"/>
                  </a:solidFill>
                  <a:latin typeface="+mn-lt"/>
                  <a:ea typeface="+mn-ea"/>
                  <a:cs typeface="+mn-cs"/>
                </a:rPr>
                <a:t>2D Heat Conduction</a:t>
              </a:r>
              <a:endParaRPr lang="en-GB"/>
            </a:p>
          </p:txBody>
        </p:sp>
      </p:grpSp>
      <p:pic>
        <p:nvPicPr>
          <p:cNvPr id="9222" name="Picture 6" descr="basilisk lizard its elongated body ...">
            <a:extLst>
              <a:ext uri="{FF2B5EF4-FFF2-40B4-BE49-F238E27FC236}">
                <a16:creationId xmlns:a16="http://schemas.microsoft.com/office/drawing/2014/main" id="{724262C0-DBDF-6BA8-25B9-F2D7D2F712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89118" y="411768"/>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3833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circle(out)">
                                      <p:cBhvr>
                                        <p:cTn id="7" dur="20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21E5F-E98F-A787-106D-FE579E4DE70F}"/>
              </a:ext>
            </a:extLst>
          </p:cNvPr>
          <p:cNvSpPr>
            <a:spLocks noGrp="1"/>
          </p:cNvSpPr>
          <p:nvPr>
            <p:ph type="title"/>
          </p:nvPr>
        </p:nvSpPr>
        <p:spPr/>
        <p:txBody>
          <a:bodyPr/>
          <a:lstStyle/>
          <a:p>
            <a:r>
              <a:rPr lang="en-GB" dirty="0"/>
              <a:t>Curved Plate 1</a:t>
            </a:r>
          </a:p>
        </p:txBody>
      </p:sp>
      <p:pic>
        <p:nvPicPr>
          <p:cNvPr id="5" name="Picture 4">
            <a:extLst>
              <a:ext uri="{FF2B5EF4-FFF2-40B4-BE49-F238E27FC236}">
                <a16:creationId xmlns:a16="http://schemas.microsoft.com/office/drawing/2014/main" id="{6A30A1CB-0264-1C5E-7510-8B10E6B74EAD}"/>
              </a:ext>
            </a:extLst>
          </p:cNvPr>
          <p:cNvPicPr>
            <a:picLocks noChangeAspect="1"/>
          </p:cNvPicPr>
          <p:nvPr/>
        </p:nvPicPr>
        <p:blipFill>
          <a:blip r:embed="rId3"/>
          <a:stretch>
            <a:fillRect/>
          </a:stretch>
        </p:blipFill>
        <p:spPr>
          <a:xfrm>
            <a:off x="3472071" y="1537875"/>
            <a:ext cx="6713675" cy="3539938"/>
          </a:xfrm>
          <a:prstGeom prst="rect">
            <a:avLst/>
          </a:prstGeom>
        </p:spPr>
      </p:pic>
      <p:sp>
        <p:nvSpPr>
          <p:cNvPr id="6" name="TextBox 5">
            <a:extLst>
              <a:ext uri="{FF2B5EF4-FFF2-40B4-BE49-F238E27FC236}">
                <a16:creationId xmlns:a16="http://schemas.microsoft.com/office/drawing/2014/main" id="{99CE27E9-31A2-E2E9-74AA-16FA9AF871DF}"/>
              </a:ext>
            </a:extLst>
          </p:cNvPr>
          <p:cNvSpPr txBox="1"/>
          <p:nvPr/>
        </p:nvSpPr>
        <p:spPr>
          <a:xfrm>
            <a:off x="3140561" y="3855364"/>
            <a:ext cx="1378226" cy="369332"/>
          </a:xfrm>
          <a:prstGeom prst="rect">
            <a:avLst/>
          </a:prstGeom>
          <a:noFill/>
        </p:spPr>
        <p:txBody>
          <a:bodyPr wrap="square" rtlCol="0">
            <a:spAutoFit/>
          </a:bodyPr>
          <a:lstStyle/>
          <a:p>
            <a:r>
              <a:rPr lang="en-GB" dirty="0"/>
              <a:t>High Temp</a:t>
            </a:r>
          </a:p>
        </p:txBody>
      </p:sp>
      <p:sp>
        <p:nvSpPr>
          <p:cNvPr id="7" name="TextBox 6">
            <a:extLst>
              <a:ext uri="{FF2B5EF4-FFF2-40B4-BE49-F238E27FC236}">
                <a16:creationId xmlns:a16="http://schemas.microsoft.com/office/drawing/2014/main" id="{C5F4B788-6BF1-E9FD-7C16-41138B8BC242}"/>
              </a:ext>
            </a:extLst>
          </p:cNvPr>
          <p:cNvSpPr txBox="1"/>
          <p:nvPr/>
        </p:nvSpPr>
        <p:spPr>
          <a:xfrm>
            <a:off x="7882834" y="2588360"/>
            <a:ext cx="1378226" cy="369332"/>
          </a:xfrm>
          <a:prstGeom prst="rect">
            <a:avLst/>
          </a:prstGeom>
          <a:noFill/>
        </p:spPr>
        <p:txBody>
          <a:bodyPr wrap="square" rtlCol="0">
            <a:spAutoFit/>
          </a:bodyPr>
          <a:lstStyle/>
          <a:p>
            <a:r>
              <a:rPr lang="en-GB" dirty="0"/>
              <a:t>Low Temp</a:t>
            </a:r>
          </a:p>
        </p:txBody>
      </p:sp>
      <p:sp>
        <p:nvSpPr>
          <p:cNvPr id="9" name="TextBox 8">
            <a:extLst>
              <a:ext uri="{FF2B5EF4-FFF2-40B4-BE49-F238E27FC236}">
                <a16:creationId xmlns:a16="http://schemas.microsoft.com/office/drawing/2014/main" id="{F90026F8-F567-3ED0-C907-7C277278CBE7}"/>
              </a:ext>
            </a:extLst>
          </p:cNvPr>
          <p:cNvSpPr txBox="1"/>
          <p:nvPr/>
        </p:nvSpPr>
        <p:spPr>
          <a:xfrm>
            <a:off x="505475" y="5129280"/>
            <a:ext cx="5270173" cy="1477328"/>
          </a:xfrm>
          <a:prstGeom prst="rect">
            <a:avLst/>
          </a:prstGeom>
          <a:noFill/>
        </p:spPr>
        <p:txBody>
          <a:bodyPr wrap="square" rtlCol="0">
            <a:spAutoFit/>
          </a:bodyPr>
          <a:lstStyle/>
          <a:p>
            <a:r>
              <a:rPr lang="en-GB" dirty="0"/>
              <a:t>Objective:</a:t>
            </a:r>
          </a:p>
          <a:p>
            <a:r>
              <a:rPr lang="en-GB" dirty="0"/>
              <a:t>Manage Heat across the plate</a:t>
            </a:r>
          </a:p>
          <a:p>
            <a:r>
              <a:rPr lang="en-GB" dirty="0"/>
              <a:t>Network (RNEAT)</a:t>
            </a:r>
          </a:p>
          <a:p>
            <a:r>
              <a:rPr lang="en-GB" dirty="0"/>
              <a:t>Input: Face Heat Flux</a:t>
            </a:r>
          </a:p>
          <a:p>
            <a:r>
              <a:rPr lang="en-GB" dirty="0"/>
              <a:t>Output: Fin Addition</a:t>
            </a:r>
          </a:p>
        </p:txBody>
      </p:sp>
    </p:spTree>
    <p:extLst>
      <p:ext uri="{BB962C8B-B14F-4D97-AF65-F5344CB8AC3E}">
        <p14:creationId xmlns:p14="http://schemas.microsoft.com/office/powerpoint/2010/main" val="3801638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2FB860-7380-A551-F474-A7DAE056DFB4}"/>
              </a:ext>
            </a:extLst>
          </p:cNvPr>
          <p:cNvPicPr>
            <a:picLocks noChangeAspect="1"/>
          </p:cNvPicPr>
          <p:nvPr/>
        </p:nvPicPr>
        <p:blipFill>
          <a:blip r:embed="rId3"/>
          <a:stretch>
            <a:fillRect/>
          </a:stretch>
        </p:blipFill>
        <p:spPr>
          <a:xfrm>
            <a:off x="424898" y="814387"/>
            <a:ext cx="9486900" cy="5229225"/>
          </a:xfrm>
          <a:prstGeom prst="rect">
            <a:avLst/>
          </a:prstGeom>
        </p:spPr>
      </p:pic>
      <p:pic>
        <p:nvPicPr>
          <p:cNvPr id="2" name="Picture 1">
            <a:extLst>
              <a:ext uri="{FF2B5EF4-FFF2-40B4-BE49-F238E27FC236}">
                <a16:creationId xmlns:a16="http://schemas.microsoft.com/office/drawing/2014/main" id="{1623FF04-9C55-7B28-70EA-68E2BB50A4CB}"/>
              </a:ext>
            </a:extLst>
          </p:cNvPr>
          <p:cNvPicPr>
            <a:picLocks noChangeAspect="1"/>
          </p:cNvPicPr>
          <p:nvPr/>
        </p:nvPicPr>
        <p:blipFill>
          <a:blip r:embed="rId3"/>
          <a:srcRect l="51607" t="61848" r="35262" b="16611"/>
          <a:stretch>
            <a:fillRect/>
          </a:stretch>
        </p:blipFill>
        <p:spPr>
          <a:xfrm>
            <a:off x="10045149" y="1099930"/>
            <a:ext cx="1245704" cy="1126435"/>
          </a:xfrm>
          <a:prstGeom prst="rect">
            <a:avLst/>
          </a:prstGeom>
        </p:spPr>
      </p:pic>
      <p:cxnSp>
        <p:nvCxnSpPr>
          <p:cNvPr id="6" name="Straight Arrow Connector 5">
            <a:extLst>
              <a:ext uri="{FF2B5EF4-FFF2-40B4-BE49-F238E27FC236}">
                <a16:creationId xmlns:a16="http://schemas.microsoft.com/office/drawing/2014/main" id="{1556CEFD-7869-9800-0F64-FB0C5C9172D8}"/>
              </a:ext>
            </a:extLst>
          </p:cNvPr>
          <p:cNvCxnSpPr/>
          <p:nvPr/>
        </p:nvCxnSpPr>
        <p:spPr>
          <a:xfrm flipV="1">
            <a:off x="5798916" y="2226365"/>
            <a:ext cx="4112882" cy="2982243"/>
          </a:xfrm>
          <a:prstGeom prst="straightConnector1">
            <a:avLst/>
          </a:prstGeom>
          <a:ln w="57150">
            <a:solidFill>
              <a:srgbClr val="F392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06CA49C-A5A0-B449-6363-27B490D549C2}"/>
              </a:ext>
            </a:extLst>
          </p:cNvPr>
          <p:cNvCxnSpPr/>
          <p:nvPr/>
        </p:nvCxnSpPr>
        <p:spPr>
          <a:xfrm>
            <a:off x="10045149" y="3009418"/>
            <a:ext cx="1245704"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0697570-5F79-77A8-F5BB-03B7536943D6}"/>
              </a:ext>
            </a:extLst>
          </p:cNvPr>
          <p:cNvCxnSpPr>
            <a:cxnSpLocks/>
          </p:cNvCxnSpPr>
          <p:nvPr/>
        </p:nvCxnSpPr>
        <p:spPr>
          <a:xfrm>
            <a:off x="10625559" y="2650603"/>
            <a:ext cx="0" cy="358815"/>
          </a:xfrm>
          <a:prstGeom prst="line">
            <a:avLst/>
          </a:prstGeom>
          <a:ln w="57150">
            <a:solidFill>
              <a:srgbClr val="941C81"/>
            </a:solidFill>
          </a:ln>
        </p:spPr>
        <p:style>
          <a:lnRef idx="1">
            <a:schemeClr val="accent1"/>
          </a:lnRef>
          <a:fillRef idx="0">
            <a:schemeClr val="accent1"/>
          </a:fillRef>
          <a:effectRef idx="0">
            <a:schemeClr val="accent1"/>
          </a:effectRef>
          <a:fontRef idx="minor">
            <a:schemeClr val="tx1"/>
          </a:fontRef>
        </p:style>
      </p:cxnSp>
      <p:sp>
        <p:nvSpPr>
          <p:cNvPr id="26" name="Freeform: Shape 25">
            <a:extLst>
              <a:ext uri="{FF2B5EF4-FFF2-40B4-BE49-F238E27FC236}">
                <a16:creationId xmlns:a16="http://schemas.microsoft.com/office/drawing/2014/main" id="{458656F2-0FA8-BD93-17C5-0A6DEE02EF0F}"/>
              </a:ext>
            </a:extLst>
          </p:cNvPr>
          <p:cNvSpPr/>
          <p:nvPr/>
        </p:nvSpPr>
        <p:spPr>
          <a:xfrm rot="20364893" flipH="1">
            <a:off x="9982558" y="1054082"/>
            <a:ext cx="512154" cy="633028"/>
          </a:xfrm>
          <a:custGeom>
            <a:avLst/>
            <a:gdLst>
              <a:gd name="csX0" fmla="*/ 0 w 1023938"/>
              <a:gd name="csY0" fmla="*/ 1033463 h 1033463"/>
              <a:gd name="csX1" fmla="*/ 209550 w 1023938"/>
              <a:gd name="csY1" fmla="*/ 871538 h 1033463"/>
              <a:gd name="csX2" fmla="*/ 247650 w 1023938"/>
              <a:gd name="csY2" fmla="*/ 604838 h 1033463"/>
              <a:gd name="csX3" fmla="*/ 738188 w 1023938"/>
              <a:gd name="csY3" fmla="*/ 676275 h 1033463"/>
              <a:gd name="csX4" fmla="*/ 547688 w 1023938"/>
              <a:gd name="csY4" fmla="*/ 361950 h 1033463"/>
              <a:gd name="csX5" fmla="*/ 966788 w 1023938"/>
              <a:gd name="csY5" fmla="*/ 400050 h 1033463"/>
              <a:gd name="csX6" fmla="*/ 871538 w 1023938"/>
              <a:gd name="csY6" fmla="*/ 190500 h 1033463"/>
              <a:gd name="csX7" fmla="*/ 1023938 w 1023938"/>
              <a:gd name="csY7" fmla="*/ 0 h 10334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023938" h="1033463">
                <a:moveTo>
                  <a:pt x="0" y="1033463"/>
                </a:moveTo>
                <a:cubicBezTo>
                  <a:pt x="84137" y="988219"/>
                  <a:pt x="168275" y="942975"/>
                  <a:pt x="209550" y="871538"/>
                </a:cubicBezTo>
                <a:cubicBezTo>
                  <a:pt x="250825" y="800101"/>
                  <a:pt x="159544" y="637382"/>
                  <a:pt x="247650" y="604838"/>
                </a:cubicBezTo>
                <a:cubicBezTo>
                  <a:pt x="335756" y="572294"/>
                  <a:pt x="688182" y="716756"/>
                  <a:pt x="738188" y="676275"/>
                </a:cubicBezTo>
                <a:cubicBezTo>
                  <a:pt x="788194" y="635794"/>
                  <a:pt x="509588" y="407987"/>
                  <a:pt x="547688" y="361950"/>
                </a:cubicBezTo>
                <a:cubicBezTo>
                  <a:pt x="585788" y="315913"/>
                  <a:pt x="912813" y="428625"/>
                  <a:pt x="966788" y="400050"/>
                </a:cubicBezTo>
                <a:cubicBezTo>
                  <a:pt x="1020763" y="371475"/>
                  <a:pt x="862013" y="257175"/>
                  <a:pt x="871538" y="190500"/>
                </a:cubicBezTo>
                <a:cubicBezTo>
                  <a:pt x="881063" y="123825"/>
                  <a:pt x="952500" y="61912"/>
                  <a:pt x="1023938" y="0"/>
                </a:cubicBezTo>
              </a:path>
            </a:pathLst>
          </a:custGeom>
          <a:noFill/>
          <a:ln w="28575">
            <a:solidFill>
              <a:srgbClr val="FF00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reeform: Shape 22">
            <a:extLst>
              <a:ext uri="{FF2B5EF4-FFF2-40B4-BE49-F238E27FC236}">
                <a16:creationId xmlns:a16="http://schemas.microsoft.com/office/drawing/2014/main" id="{C714BCF4-E436-63E9-9909-F133A343B8F7}"/>
              </a:ext>
            </a:extLst>
          </p:cNvPr>
          <p:cNvSpPr/>
          <p:nvPr/>
        </p:nvSpPr>
        <p:spPr>
          <a:xfrm rot="891202">
            <a:off x="10745981" y="2365516"/>
            <a:ext cx="347662" cy="520834"/>
          </a:xfrm>
          <a:custGeom>
            <a:avLst/>
            <a:gdLst>
              <a:gd name="csX0" fmla="*/ 0 w 1023938"/>
              <a:gd name="csY0" fmla="*/ 1033463 h 1033463"/>
              <a:gd name="csX1" fmla="*/ 209550 w 1023938"/>
              <a:gd name="csY1" fmla="*/ 871538 h 1033463"/>
              <a:gd name="csX2" fmla="*/ 247650 w 1023938"/>
              <a:gd name="csY2" fmla="*/ 604838 h 1033463"/>
              <a:gd name="csX3" fmla="*/ 738188 w 1023938"/>
              <a:gd name="csY3" fmla="*/ 676275 h 1033463"/>
              <a:gd name="csX4" fmla="*/ 547688 w 1023938"/>
              <a:gd name="csY4" fmla="*/ 361950 h 1033463"/>
              <a:gd name="csX5" fmla="*/ 966788 w 1023938"/>
              <a:gd name="csY5" fmla="*/ 400050 h 1033463"/>
              <a:gd name="csX6" fmla="*/ 871538 w 1023938"/>
              <a:gd name="csY6" fmla="*/ 190500 h 1033463"/>
              <a:gd name="csX7" fmla="*/ 1023938 w 1023938"/>
              <a:gd name="csY7" fmla="*/ 0 h 10334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023938" h="1033463">
                <a:moveTo>
                  <a:pt x="0" y="1033463"/>
                </a:moveTo>
                <a:cubicBezTo>
                  <a:pt x="84137" y="988219"/>
                  <a:pt x="168275" y="942975"/>
                  <a:pt x="209550" y="871538"/>
                </a:cubicBezTo>
                <a:cubicBezTo>
                  <a:pt x="250825" y="800101"/>
                  <a:pt x="159544" y="637382"/>
                  <a:pt x="247650" y="604838"/>
                </a:cubicBezTo>
                <a:cubicBezTo>
                  <a:pt x="335756" y="572294"/>
                  <a:pt x="688182" y="716756"/>
                  <a:pt x="738188" y="676275"/>
                </a:cubicBezTo>
                <a:cubicBezTo>
                  <a:pt x="788194" y="635794"/>
                  <a:pt x="509588" y="407987"/>
                  <a:pt x="547688" y="361950"/>
                </a:cubicBezTo>
                <a:cubicBezTo>
                  <a:pt x="585788" y="315913"/>
                  <a:pt x="912813" y="428625"/>
                  <a:pt x="966788" y="400050"/>
                </a:cubicBezTo>
                <a:cubicBezTo>
                  <a:pt x="1020763" y="371475"/>
                  <a:pt x="862013" y="257175"/>
                  <a:pt x="871538" y="190500"/>
                </a:cubicBezTo>
                <a:cubicBezTo>
                  <a:pt x="881063" y="123825"/>
                  <a:pt x="952500" y="61912"/>
                  <a:pt x="1023938" y="0"/>
                </a:cubicBezTo>
              </a:path>
            </a:pathLst>
          </a:custGeom>
          <a:noFill/>
          <a:ln w="28575">
            <a:solidFill>
              <a:srgbClr val="FF00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reeform: Shape 23">
            <a:extLst>
              <a:ext uri="{FF2B5EF4-FFF2-40B4-BE49-F238E27FC236}">
                <a16:creationId xmlns:a16="http://schemas.microsoft.com/office/drawing/2014/main" id="{4A1931EA-8308-33B2-BE8D-BC687BE813CA}"/>
              </a:ext>
            </a:extLst>
          </p:cNvPr>
          <p:cNvSpPr/>
          <p:nvPr/>
        </p:nvSpPr>
        <p:spPr>
          <a:xfrm rot="20775233" flipH="1">
            <a:off x="10161523" y="2357475"/>
            <a:ext cx="347662" cy="520834"/>
          </a:xfrm>
          <a:custGeom>
            <a:avLst/>
            <a:gdLst>
              <a:gd name="csX0" fmla="*/ 0 w 1023938"/>
              <a:gd name="csY0" fmla="*/ 1033463 h 1033463"/>
              <a:gd name="csX1" fmla="*/ 209550 w 1023938"/>
              <a:gd name="csY1" fmla="*/ 871538 h 1033463"/>
              <a:gd name="csX2" fmla="*/ 247650 w 1023938"/>
              <a:gd name="csY2" fmla="*/ 604838 h 1033463"/>
              <a:gd name="csX3" fmla="*/ 738188 w 1023938"/>
              <a:gd name="csY3" fmla="*/ 676275 h 1033463"/>
              <a:gd name="csX4" fmla="*/ 547688 w 1023938"/>
              <a:gd name="csY4" fmla="*/ 361950 h 1033463"/>
              <a:gd name="csX5" fmla="*/ 966788 w 1023938"/>
              <a:gd name="csY5" fmla="*/ 400050 h 1033463"/>
              <a:gd name="csX6" fmla="*/ 871538 w 1023938"/>
              <a:gd name="csY6" fmla="*/ 190500 h 1033463"/>
              <a:gd name="csX7" fmla="*/ 1023938 w 1023938"/>
              <a:gd name="csY7" fmla="*/ 0 h 10334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023938" h="1033463">
                <a:moveTo>
                  <a:pt x="0" y="1033463"/>
                </a:moveTo>
                <a:cubicBezTo>
                  <a:pt x="84137" y="988219"/>
                  <a:pt x="168275" y="942975"/>
                  <a:pt x="209550" y="871538"/>
                </a:cubicBezTo>
                <a:cubicBezTo>
                  <a:pt x="250825" y="800101"/>
                  <a:pt x="159544" y="637382"/>
                  <a:pt x="247650" y="604838"/>
                </a:cubicBezTo>
                <a:cubicBezTo>
                  <a:pt x="335756" y="572294"/>
                  <a:pt x="688182" y="716756"/>
                  <a:pt x="738188" y="676275"/>
                </a:cubicBezTo>
                <a:cubicBezTo>
                  <a:pt x="788194" y="635794"/>
                  <a:pt x="509588" y="407987"/>
                  <a:pt x="547688" y="361950"/>
                </a:cubicBezTo>
                <a:cubicBezTo>
                  <a:pt x="585788" y="315913"/>
                  <a:pt x="912813" y="428625"/>
                  <a:pt x="966788" y="400050"/>
                </a:cubicBezTo>
                <a:cubicBezTo>
                  <a:pt x="1020763" y="371475"/>
                  <a:pt x="862013" y="257175"/>
                  <a:pt x="871538" y="190500"/>
                </a:cubicBezTo>
                <a:cubicBezTo>
                  <a:pt x="881063" y="123825"/>
                  <a:pt x="952500" y="61912"/>
                  <a:pt x="1023938" y="0"/>
                </a:cubicBezTo>
              </a:path>
            </a:pathLst>
          </a:custGeom>
          <a:noFill/>
          <a:ln w="28575">
            <a:solidFill>
              <a:srgbClr val="FF00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Isosceles Triangle 3">
            <a:extLst>
              <a:ext uri="{FF2B5EF4-FFF2-40B4-BE49-F238E27FC236}">
                <a16:creationId xmlns:a16="http://schemas.microsoft.com/office/drawing/2014/main" id="{557E2B37-181D-5AA7-70CA-1876AAE2E34A}"/>
              </a:ext>
            </a:extLst>
          </p:cNvPr>
          <p:cNvSpPr/>
          <p:nvPr/>
        </p:nvSpPr>
        <p:spPr>
          <a:xfrm rot="20676057">
            <a:off x="10235460" y="1311265"/>
            <a:ext cx="582166" cy="530087"/>
          </a:xfrm>
          <a:prstGeom prst="triangle">
            <a:avLst>
              <a:gd name="adj" fmla="val 81197"/>
            </a:avLst>
          </a:prstGeom>
          <a:solidFill>
            <a:srgbClr val="941C8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reeform: Shape 24">
            <a:extLst>
              <a:ext uri="{FF2B5EF4-FFF2-40B4-BE49-F238E27FC236}">
                <a16:creationId xmlns:a16="http://schemas.microsoft.com/office/drawing/2014/main" id="{C4191F69-9547-1972-EC1E-AA2274E219F9}"/>
              </a:ext>
            </a:extLst>
          </p:cNvPr>
          <p:cNvSpPr/>
          <p:nvPr/>
        </p:nvSpPr>
        <p:spPr>
          <a:xfrm rot="1570128">
            <a:off x="10733232" y="1147646"/>
            <a:ext cx="595449" cy="626693"/>
          </a:xfrm>
          <a:custGeom>
            <a:avLst/>
            <a:gdLst>
              <a:gd name="csX0" fmla="*/ 0 w 1023938"/>
              <a:gd name="csY0" fmla="*/ 1033463 h 1033463"/>
              <a:gd name="csX1" fmla="*/ 209550 w 1023938"/>
              <a:gd name="csY1" fmla="*/ 871538 h 1033463"/>
              <a:gd name="csX2" fmla="*/ 247650 w 1023938"/>
              <a:gd name="csY2" fmla="*/ 604838 h 1033463"/>
              <a:gd name="csX3" fmla="*/ 738188 w 1023938"/>
              <a:gd name="csY3" fmla="*/ 676275 h 1033463"/>
              <a:gd name="csX4" fmla="*/ 547688 w 1023938"/>
              <a:gd name="csY4" fmla="*/ 361950 h 1033463"/>
              <a:gd name="csX5" fmla="*/ 966788 w 1023938"/>
              <a:gd name="csY5" fmla="*/ 400050 h 1033463"/>
              <a:gd name="csX6" fmla="*/ 871538 w 1023938"/>
              <a:gd name="csY6" fmla="*/ 190500 h 1033463"/>
              <a:gd name="csX7" fmla="*/ 1023938 w 1023938"/>
              <a:gd name="csY7" fmla="*/ 0 h 10334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023938" h="1033463">
                <a:moveTo>
                  <a:pt x="0" y="1033463"/>
                </a:moveTo>
                <a:cubicBezTo>
                  <a:pt x="84137" y="988219"/>
                  <a:pt x="168275" y="942975"/>
                  <a:pt x="209550" y="871538"/>
                </a:cubicBezTo>
                <a:cubicBezTo>
                  <a:pt x="250825" y="800101"/>
                  <a:pt x="159544" y="637382"/>
                  <a:pt x="247650" y="604838"/>
                </a:cubicBezTo>
                <a:cubicBezTo>
                  <a:pt x="335756" y="572294"/>
                  <a:pt x="688182" y="716756"/>
                  <a:pt x="738188" y="676275"/>
                </a:cubicBezTo>
                <a:cubicBezTo>
                  <a:pt x="788194" y="635794"/>
                  <a:pt x="509588" y="407987"/>
                  <a:pt x="547688" y="361950"/>
                </a:cubicBezTo>
                <a:cubicBezTo>
                  <a:pt x="585788" y="315913"/>
                  <a:pt x="912813" y="428625"/>
                  <a:pt x="966788" y="400050"/>
                </a:cubicBezTo>
                <a:cubicBezTo>
                  <a:pt x="1020763" y="371475"/>
                  <a:pt x="862013" y="257175"/>
                  <a:pt x="871538" y="190500"/>
                </a:cubicBezTo>
                <a:cubicBezTo>
                  <a:pt x="881063" y="123825"/>
                  <a:pt x="952500" y="61912"/>
                  <a:pt x="1023938" y="0"/>
                </a:cubicBezTo>
              </a:path>
            </a:pathLst>
          </a:custGeom>
          <a:noFill/>
          <a:ln w="28575">
            <a:solidFill>
              <a:srgbClr val="FF00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6" descr="basilisk lizard its elongated body ...">
            <a:extLst>
              <a:ext uri="{FF2B5EF4-FFF2-40B4-BE49-F238E27FC236}">
                <a16:creationId xmlns:a16="http://schemas.microsoft.com/office/drawing/2014/main" id="{F2D73364-3975-322F-95C6-401D4BFC10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9287" y="3229254"/>
            <a:ext cx="2011489" cy="1126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8006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22" presetClass="entr" presetSubtype="8"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1000"/>
                                        <p:tgtEl>
                                          <p:spTgt spid="4"/>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1000"/>
                                        <p:tgtEl>
                                          <p:spTgt spid="9"/>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right)">
                                      <p:cBhvr>
                                        <p:cTn id="31" dur="500"/>
                                        <p:tgtEl>
                                          <p:spTgt spid="24"/>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right)">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32"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circle(out)">
                                      <p:cBhvr>
                                        <p:cTn id="39"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3" grpId="0" animBg="1"/>
      <p:bldP spid="24" grpId="0" animBg="1"/>
      <p:bldP spid="4"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A8DE8-06A1-965D-545A-B4EA28BAE64C}"/>
              </a:ext>
            </a:extLst>
          </p:cNvPr>
          <p:cNvSpPr>
            <a:spLocks noGrp="1"/>
          </p:cNvSpPr>
          <p:nvPr>
            <p:ph type="title"/>
          </p:nvPr>
        </p:nvSpPr>
        <p:spPr/>
        <p:txBody>
          <a:bodyPr/>
          <a:lstStyle/>
          <a:p>
            <a:r>
              <a:rPr lang="en-GB" dirty="0"/>
              <a:t>Pareto</a:t>
            </a:r>
          </a:p>
        </p:txBody>
      </p:sp>
      <p:pic>
        <p:nvPicPr>
          <p:cNvPr id="21" name="Picture 20">
            <a:extLst>
              <a:ext uri="{FF2B5EF4-FFF2-40B4-BE49-F238E27FC236}">
                <a16:creationId xmlns:a16="http://schemas.microsoft.com/office/drawing/2014/main" id="{60A53A68-0AF3-194D-E7B9-A7EC529E9283}"/>
              </a:ext>
            </a:extLst>
          </p:cNvPr>
          <p:cNvPicPr>
            <a:picLocks noChangeAspect="1"/>
          </p:cNvPicPr>
          <p:nvPr/>
        </p:nvPicPr>
        <p:blipFill>
          <a:blip r:embed="rId3"/>
          <a:stretch>
            <a:fillRect/>
          </a:stretch>
        </p:blipFill>
        <p:spPr>
          <a:xfrm>
            <a:off x="2650296" y="414636"/>
            <a:ext cx="9303302" cy="6078239"/>
          </a:xfrm>
          <a:prstGeom prst="rect">
            <a:avLst/>
          </a:prstGeom>
        </p:spPr>
      </p:pic>
      <p:pic>
        <p:nvPicPr>
          <p:cNvPr id="3" name="Picture 2">
            <a:extLst>
              <a:ext uri="{FF2B5EF4-FFF2-40B4-BE49-F238E27FC236}">
                <a16:creationId xmlns:a16="http://schemas.microsoft.com/office/drawing/2014/main" id="{162D82A9-638F-6E55-BB81-D21E145A4E39}"/>
              </a:ext>
            </a:extLst>
          </p:cNvPr>
          <p:cNvPicPr>
            <a:picLocks noChangeAspect="1"/>
          </p:cNvPicPr>
          <p:nvPr/>
        </p:nvPicPr>
        <p:blipFill>
          <a:blip r:embed="rId4"/>
          <a:stretch>
            <a:fillRect/>
          </a:stretch>
        </p:blipFill>
        <p:spPr>
          <a:xfrm>
            <a:off x="4273854" y="3245338"/>
            <a:ext cx="2218831" cy="1692886"/>
          </a:xfrm>
          <a:prstGeom prst="rect">
            <a:avLst/>
          </a:prstGeom>
        </p:spPr>
      </p:pic>
      <p:pic>
        <p:nvPicPr>
          <p:cNvPr id="10" name="Picture 9">
            <a:extLst>
              <a:ext uri="{FF2B5EF4-FFF2-40B4-BE49-F238E27FC236}">
                <a16:creationId xmlns:a16="http://schemas.microsoft.com/office/drawing/2014/main" id="{FEFF2C27-AF54-F547-9318-F289DFB49172}"/>
              </a:ext>
            </a:extLst>
          </p:cNvPr>
          <p:cNvPicPr>
            <a:picLocks noChangeAspect="1"/>
          </p:cNvPicPr>
          <p:nvPr/>
        </p:nvPicPr>
        <p:blipFill>
          <a:blip r:embed="rId5"/>
          <a:stretch>
            <a:fillRect/>
          </a:stretch>
        </p:blipFill>
        <p:spPr>
          <a:xfrm>
            <a:off x="7900045" y="1048484"/>
            <a:ext cx="2257008" cy="1660400"/>
          </a:xfrm>
          <a:prstGeom prst="rect">
            <a:avLst/>
          </a:prstGeom>
        </p:spPr>
      </p:pic>
      <p:pic>
        <p:nvPicPr>
          <p:cNvPr id="8" name="Picture 7">
            <a:extLst>
              <a:ext uri="{FF2B5EF4-FFF2-40B4-BE49-F238E27FC236}">
                <a16:creationId xmlns:a16="http://schemas.microsoft.com/office/drawing/2014/main" id="{C1E5B61A-D042-FA39-BA2F-C0F99FFB3DC1}"/>
              </a:ext>
            </a:extLst>
          </p:cNvPr>
          <p:cNvPicPr>
            <a:picLocks noChangeAspect="1"/>
          </p:cNvPicPr>
          <p:nvPr/>
        </p:nvPicPr>
        <p:blipFill>
          <a:blip r:embed="rId6"/>
          <a:stretch>
            <a:fillRect/>
          </a:stretch>
        </p:blipFill>
        <p:spPr>
          <a:xfrm>
            <a:off x="6437920" y="2687143"/>
            <a:ext cx="2474503" cy="1875090"/>
          </a:xfrm>
          <a:prstGeom prst="rect">
            <a:avLst/>
          </a:prstGeom>
        </p:spPr>
      </p:pic>
      <p:sp>
        <p:nvSpPr>
          <p:cNvPr id="7" name="TextBox 6">
            <a:extLst>
              <a:ext uri="{FF2B5EF4-FFF2-40B4-BE49-F238E27FC236}">
                <a16:creationId xmlns:a16="http://schemas.microsoft.com/office/drawing/2014/main" id="{4CF3DC03-3263-DF9F-07E6-986A32864949}"/>
              </a:ext>
            </a:extLst>
          </p:cNvPr>
          <p:cNvSpPr txBox="1"/>
          <p:nvPr/>
        </p:nvSpPr>
        <p:spPr>
          <a:xfrm>
            <a:off x="8551638" y="5000959"/>
            <a:ext cx="2908273" cy="646331"/>
          </a:xfrm>
          <a:prstGeom prst="rect">
            <a:avLst/>
          </a:prstGeom>
          <a:noFill/>
        </p:spPr>
        <p:txBody>
          <a:bodyPr wrap="square" rtlCol="0">
            <a:spAutoFit/>
          </a:bodyPr>
          <a:lstStyle/>
          <a:p>
            <a:r>
              <a:rPr lang="en-GB" dirty="0"/>
              <a:t>Fins develop and dissipate heat at key region</a:t>
            </a:r>
          </a:p>
        </p:txBody>
      </p:sp>
      <p:sp>
        <p:nvSpPr>
          <p:cNvPr id="4" name="TextBox 3">
            <a:extLst>
              <a:ext uri="{FF2B5EF4-FFF2-40B4-BE49-F238E27FC236}">
                <a16:creationId xmlns:a16="http://schemas.microsoft.com/office/drawing/2014/main" id="{9DAEB989-BB1E-A41D-04F8-05161C8035CD}"/>
              </a:ext>
            </a:extLst>
          </p:cNvPr>
          <p:cNvSpPr txBox="1"/>
          <p:nvPr/>
        </p:nvSpPr>
        <p:spPr>
          <a:xfrm>
            <a:off x="540774" y="2920181"/>
            <a:ext cx="2500172" cy="923330"/>
          </a:xfrm>
          <a:prstGeom prst="rect">
            <a:avLst/>
          </a:prstGeom>
          <a:noFill/>
        </p:spPr>
        <p:txBody>
          <a:bodyPr wrap="none" rtlCol="0">
            <a:spAutoFit/>
          </a:bodyPr>
          <a:lstStyle/>
          <a:p>
            <a:r>
              <a:rPr lang="en-GB" dirty="0"/>
              <a:t>Run for 100 generations:</a:t>
            </a:r>
          </a:p>
          <a:p>
            <a:endParaRPr lang="en-GB" dirty="0"/>
          </a:p>
          <a:p>
            <a:r>
              <a:rPr lang="en-GB" dirty="0"/>
              <a:t>225 mins</a:t>
            </a:r>
          </a:p>
        </p:txBody>
      </p:sp>
    </p:spTree>
    <p:extLst>
      <p:ext uri="{BB962C8B-B14F-4D97-AF65-F5344CB8AC3E}">
        <p14:creationId xmlns:p14="http://schemas.microsoft.com/office/powerpoint/2010/main" val="1050365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928D60-304B-5BA0-3409-353ED31C705E}"/>
              </a:ext>
            </a:extLst>
          </p:cNvPr>
          <p:cNvPicPr>
            <a:picLocks noChangeAspect="1"/>
          </p:cNvPicPr>
          <p:nvPr/>
        </p:nvPicPr>
        <p:blipFill>
          <a:blip r:embed="rId3"/>
          <a:stretch>
            <a:fillRect/>
          </a:stretch>
        </p:blipFill>
        <p:spPr>
          <a:xfrm>
            <a:off x="1619250" y="890587"/>
            <a:ext cx="8953500" cy="5076825"/>
          </a:xfrm>
          <a:prstGeom prst="rect">
            <a:avLst/>
          </a:prstGeom>
        </p:spPr>
      </p:pic>
    </p:spTree>
    <p:extLst>
      <p:ext uri="{BB962C8B-B14F-4D97-AF65-F5344CB8AC3E}">
        <p14:creationId xmlns:p14="http://schemas.microsoft.com/office/powerpoint/2010/main" val="4071645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 name="Group 101">
            <a:extLst>
              <a:ext uri="{FF2B5EF4-FFF2-40B4-BE49-F238E27FC236}">
                <a16:creationId xmlns:a16="http://schemas.microsoft.com/office/drawing/2014/main" id="{9D6827C7-2678-06DC-8623-C23EBCFE8C23}"/>
              </a:ext>
            </a:extLst>
          </p:cNvPr>
          <p:cNvGrpSpPr/>
          <p:nvPr/>
        </p:nvGrpSpPr>
        <p:grpSpPr>
          <a:xfrm>
            <a:off x="4360064" y="1704975"/>
            <a:ext cx="3602398" cy="3171568"/>
            <a:chOff x="1055669" y="200056"/>
            <a:chExt cx="3709598" cy="3429000"/>
          </a:xfrm>
        </p:grpSpPr>
        <p:pic>
          <p:nvPicPr>
            <p:cNvPr id="98" name="Picture 97">
              <a:extLst>
                <a:ext uri="{FF2B5EF4-FFF2-40B4-BE49-F238E27FC236}">
                  <a16:creationId xmlns:a16="http://schemas.microsoft.com/office/drawing/2014/main" id="{E467554F-E4EC-06CC-1C3A-E543B6A9B7D6}"/>
                </a:ext>
              </a:extLst>
            </p:cNvPr>
            <p:cNvPicPr>
              <a:picLocks noChangeAspect="1"/>
            </p:cNvPicPr>
            <p:nvPr/>
          </p:nvPicPr>
          <p:blipFill>
            <a:blip r:embed="rId4"/>
            <a:stretch>
              <a:fillRect/>
            </a:stretch>
          </p:blipFill>
          <p:spPr>
            <a:xfrm>
              <a:off x="1055669" y="200056"/>
              <a:ext cx="3709598" cy="3429000"/>
            </a:xfrm>
            <a:prstGeom prst="rect">
              <a:avLst/>
            </a:prstGeom>
          </p:spPr>
        </p:pic>
        <p:pic>
          <p:nvPicPr>
            <p:cNvPr id="101" name="Picture 100">
              <a:extLst>
                <a:ext uri="{FF2B5EF4-FFF2-40B4-BE49-F238E27FC236}">
                  <a16:creationId xmlns:a16="http://schemas.microsoft.com/office/drawing/2014/main" id="{F88C41ED-EC1B-6627-7EBF-3BFDFE58F2BF}"/>
                </a:ext>
              </a:extLst>
            </p:cNvPr>
            <p:cNvPicPr>
              <a:picLocks noChangeAspect="1"/>
            </p:cNvPicPr>
            <p:nvPr/>
          </p:nvPicPr>
          <p:blipFill>
            <a:blip r:embed="rId5"/>
            <a:srcRect l="14058" t="18910" r="23619" b="17841"/>
            <a:stretch>
              <a:fillRect/>
            </a:stretch>
          </p:blipFill>
          <p:spPr>
            <a:xfrm>
              <a:off x="3190874" y="1286062"/>
              <a:ext cx="492919" cy="509401"/>
            </a:xfrm>
            <a:prstGeom prst="rect">
              <a:avLst/>
            </a:prstGeom>
          </p:spPr>
        </p:pic>
      </p:grpSp>
      <p:pic>
        <p:nvPicPr>
          <p:cNvPr id="20" name="Picture 19">
            <a:extLst>
              <a:ext uri="{FF2B5EF4-FFF2-40B4-BE49-F238E27FC236}">
                <a16:creationId xmlns:a16="http://schemas.microsoft.com/office/drawing/2014/main" id="{07DF7BA3-B73F-3DB5-0C36-F5701ED330D8}"/>
              </a:ext>
            </a:extLst>
          </p:cNvPr>
          <p:cNvPicPr>
            <a:picLocks noChangeAspect="1"/>
          </p:cNvPicPr>
          <p:nvPr/>
        </p:nvPicPr>
        <p:blipFill>
          <a:blip r:embed="rId6"/>
          <a:stretch>
            <a:fillRect/>
          </a:stretch>
        </p:blipFill>
        <p:spPr>
          <a:xfrm>
            <a:off x="8016062" y="274483"/>
            <a:ext cx="3512541" cy="2788745"/>
          </a:xfrm>
          <a:prstGeom prst="rect">
            <a:avLst/>
          </a:prstGeom>
        </p:spPr>
      </p:pic>
      <p:pic>
        <p:nvPicPr>
          <p:cNvPr id="7" name="Picture 6">
            <a:extLst>
              <a:ext uri="{FF2B5EF4-FFF2-40B4-BE49-F238E27FC236}">
                <a16:creationId xmlns:a16="http://schemas.microsoft.com/office/drawing/2014/main" id="{5B91E258-92C8-57E9-967E-6D4E545DC205}"/>
              </a:ext>
            </a:extLst>
          </p:cNvPr>
          <p:cNvPicPr>
            <a:picLocks noChangeAspect="1"/>
          </p:cNvPicPr>
          <p:nvPr/>
        </p:nvPicPr>
        <p:blipFill>
          <a:blip r:embed="rId4"/>
          <a:stretch>
            <a:fillRect/>
          </a:stretch>
        </p:blipFill>
        <p:spPr>
          <a:xfrm>
            <a:off x="519942" y="2977668"/>
            <a:ext cx="3709598" cy="3429000"/>
          </a:xfrm>
          <a:prstGeom prst="rect">
            <a:avLst/>
          </a:prstGeom>
        </p:spPr>
      </p:pic>
      <p:grpSp>
        <p:nvGrpSpPr>
          <p:cNvPr id="18" name="Group 17">
            <a:extLst>
              <a:ext uri="{FF2B5EF4-FFF2-40B4-BE49-F238E27FC236}">
                <a16:creationId xmlns:a16="http://schemas.microsoft.com/office/drawing/2014/main" id="{C3423E01-EC21-6068-B486-8EC5EE98E224}"/>
              </a:ext>
            </a:extLst>
          </p:cNvPr>
          <p:cNvGrpSpPr/>
          <p:nvPr/>
        </p:nvGrpSpPr>
        <p:grpSpPr>
          <a:xfrm>
            <a:off x="4229540" y="1828250"/>
            <a:ext cx="3908277" cy="3540154"/>
            <a:chOff x="4054185" y="1771837"/>
            <a:chExt cx="3908277" cy="3540154"/>
          </a:xfrm>
        </p:grpSpPr>
        <p:grpSp>
          <p:nvGrpSpPr>
            <p:cNvPr id="6" name="Group 5">
              <a:extLst>
                <a:ext uri="{FF2B5EF4-FFF2-40B4-BE49-F238E27FC236}">
                  <a16:creationId xmlns:a16="http://schemas.microsoft.com/office/drawing/2014/main" id="{954A0607-955F-A8BA-04DF-AAA308AAD88B}"/>
                </a:ext>
              </a:extLst>
            </p:cNvPr>
            <p:cNvGrpSpPr/>
            <p:nvPr/>
          </p:nvGrpSpPr>
          <p:grpSpPr>
            <a:xfrm>
              <a:off x="4196075" y="4028215"/>
              <a:ext cx="1614909" cy="1283776"/>
              <a:chOff x="3716789" y="3712308"/>
              <a:chExt cx="1791817" cy="1424409"/>
            </a:xfrm>
          </p:grpSpPr>
          <p:sp>
            <p:nvSpPr>
              <p:cNvPr id="4" name="TextBox 3">
                <a:extLst>
                  <a:ext uri="{FF2B5EF4-FFF2-40B4-BE49-F238E27FC236}">
                    <a16:creationId xmlns:a16="http://schemas.microsoft.com/office/drawing/2014/main" id="{1D415AD6-1801-741F-4993-DBFCDC94B7C5}"/>
                  </a:ext>
                </a:extLst>
              </p:cNvPr>
              <p:cNvSpPr txBox="1"/>
              <p:nvPr/>
            </p:nvSpPr>
            <p:spPr>
              <a:xfrm>
                <a:off x="4762157" y="4767385"/>
                <a:ext cx="746449" cy="369332"/>
              </a:xfrm>
              <a:prstGeom prst="rect">
                <a:avLst/>
              </a:prstGeom>
              <a:noFill/>
            </p:spPr>
            <p:txBody>
              <a:bodyPr wrap="square" rtlCol="0">
                <a:spAutoFit/>
              </a:bodyPr>
              <a:lstStyle/>
              <a:p>
                <a:r>
                  <a:rPr lang="en-GB"/>
                  <a:t>14-8</a:t>
                </a:r>
              </a:p>
            </p:txBody>
          </p:sp>
          <p:sp>
            <p:nvSpPr>
              <p:cNvPr id="5" name="Rectangle 4">
                <a:extLst>
                  <a:ext uri="{FF2B5EF4-FFF2-40B4-BE49-F238E27FC236}">
                    <a16:creationId xmlns:a16="http://schemas.microsoft.com/office/drawing/2014/main" id="{49265D11-87C3-B782-4902-1A7F96E74EA5}"/>
                  </a:ext>
                </a:extLst>
              </p:cNvPr>
              <p:cNvSpPr/>
              <p:nvPr/>
            </p:nvSpPr>
            <p:spPr>
              <a:xfrm>
                <a:off x="3716789" y="3712308"/>
                <a:ext cx="828431" cy="10550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7" name="Picture 16">
              <a:extLst>
                <a:ext uri="{FF2B5EF4-FFF2-40B4-BE49-F238E27FC236}">
                  <a16:creationId xmlns:a16="http://schemas.microsoft.com/office/drawing/2014/main" id="{0A33B92D-97CF-A3C8-FF51-7E6D57BA4653}"/>
                </a:ext>
              </a:extLst>
            </p:cNvPr>
            <p:cNvPicPr>
              <a:picLocks noChangeAspect="1"/>
            </p:cNvPicPr>
            <p:nvPr/>
          </p:nvPicPr>
          <p:blipFill>
            <a:blip r:embed="rId7"/>
            <a:stretch>
              <a:fillRect/>
            </a:stretch>
          </p:blipFill>
          <p:spPr>
            <a:xfrm>
              <a:off x="4054185" y="1771837"/>
              <a:ext cx="3908277" cy="3088135"/>
            </a:xfrm>
            <a:prstGeom prst="rect">
              <a:avLst/>
            </a:prstGeom>
          </p:spPr>
        </p:pic>
      </p:grpSp>
      <p:sp>
        <p:nvSpPr>
          <p:cNvPr id="2" name="TextBox 1">
            <a:extLst>
              <a:ext uri="{FF2B5EF4-FFF2-40B4-BE49-F238E27FC236}">
                <a16:creationId xmlns:a16="http://schemas.microsoft.com/office/drawing/2014/main" id="{D7F5F746-44D0-E1D6-5AAD-DC2B1E48233C}"/>
              </a:ext>
            </a:extLst>
          </p:cNvPr>
          <p:cNvSpPr txBox="1"/>
          <p:nvPr/>
        </p:nvSpPr>
        <p:spPr>
          <a:xfrm>
            <a:off x="6410325" y="4488192"/>
            <a:ext cx="5495925" cy="2031325"/>
          </a:xfrm>
          <a:prstGeom prst="rect">
            <a:avLst/>
          </a:prstGeom>
          <a:noFill/>
        </p:spPr>
        <p:txBody>
          <a:bodyPr wrap="square" rtlCol="0">
            <a:spAutoFit/>
          </a:bodyPr>
          <a:lstStyle/>
          <a:p>
            <a:r>
              <a:rPr lang="en-GB" dirty="0"/>
              <a:t>Best Compromise between heat flux and structural mass.</a:t>
            </a:r>
          </a:p>
          <a:p>
            <a:endParaRPr lang="en-GB" dirty="0"/>
          </a:p>
          <a:p>
            <a:r>
              <a:rPr lang="en-GB" dirty="0"/>
              <a:t>NB fins are represented as triangular facets here but can be any shape in the real concept.</a:t>
            </a:r>
          </a:p>
          <a:p>
            <a:endParaRPr lang="en-GB" dirty="0"/>
          </a:p>
          <a:p>
            <a:r>
              <a:rPr lang="en-GB" dirty="0"/>
              <a:t>Evolution takes 45 minutes for 20 gens </a:t>
            </a:r>
          </a:p>
          <a:p>
            <a:r>
              <a:rPr lang="en-GB" dirty="0"/>
              <a:t>Or 225 minutes for 100 gens.</a:t>
            </a:r>
          </a:p>
        </p:txBody>
      </p:sp>
      <p:cxnSp>
        <p:nvCxnSpPr>
          <p:cNvPr id="8" name="Straight Arrow Connector 7">
            <a:extLst>
              <a:ext uri="{FF2B5EF4-FFF2-40B4-BE49-F238E27FC236}">
                <a16:creationId xmlns:a16="http://schemas.microsoft.com/office/drawing/2014/main" id="{E7F71263-71C3-AF58-0D52-69DC853ABCB4}"/>
              </a:ext>
            </a:extLst>
          </p:cNvPr>
          <p:cNvCxnSpPr>
            <a:cxnSpLocks/>
          </p:cNvCxnSpPr>
          <p:nvPr/>
        </p:nvCxnSpPr>
        <p:spPr>
          <a:xfrm flipH="1" flipV="1">
            <a:off x="7436282" y="3998749"/>
            <a:ext cx="1345768" cy="48944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 name="Rectangle 2">
            <a:extLst>
              <a:ext uri="{FF2B5EF4-FFF2-40B4-BE49-F238E27FC236}">
                <a16:creationId xmlns:a16="http://schemas.microsoft.com/office/drawing/2014/main" id="{89525E21-4341-E8BD-F5C7-F46659C86AD8}"/>
              </a:ext>
            </a:extLst>
          </p:cNvPr>
          <p:cNvSpPr/>
          <p:nvPr/>
        </p:nvSpPr>
        <p:spPr>
          <a:xfrm>
            <a:off x="5118069" y="5003794"/>
            <a:ext cx="977931" cy="4702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ED7626A5-86E1-4CDF-DF25-1CC9E02B1962}"/>
              </a:ext>
            </a:extLst>
          </p:cNvPr>
          <p:cNvGrpSpPr/>
          <p:nvPr/>
        </p:nvGrpSpPr>
        <p:grpSpPr>
          <a:xfrm rot="5400000">
            <a:off x="5398495" y="699411"/>
            <a:ext cx="502936" cy="489962"/>
            <a:chOff x="1300018" y="5625957"/>
            <a:chExt cx="920392" cy="896648"/>
          </a:xfrm>
        </p:grpSpPr>
        <p:sp>
          <p:nvSpPr>
            <p:cNvPr id="13" name="Oval 12">
              <a:extLst>
                <a:ext uri="{FF2B5EF4-FFF2-40B4-BE49-F238E27FC236}">
                  <a16:creationId xmlns:a16="http://schemas.microsoft.com/office/drawing/2014/main" id="{DD3786D9-C750-295A-CD7E-178657790FB7}"/>
                </a:ext>
              </a:extLst>
            </p:cNvPr>
            <p:cNvSpPr/>
            <p:nvPr/>
          </p:nvSpPr>
          <p:spPr>
            <a:xfrm>
              <a:off x="1300018" y="57756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04CF2D1D-D147-9B99-7058-53E0B0DD445A}"/>
                </a:ext>
              </a:extLst>
            </p:cNvPr>
            <p:cNvSpPr/>
            <p:nvPr/>
          </p:nvSpPr>
          <p:spPr>
            <a:xfrm>
              <a:off x="1300018" y="59280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9CDCCD2A-ECDC-C28A-E3B5-F2A75E34D337}"/>
                </a:ext>
              </a:extLst>
            </p:cNvPr>
            <p:cNvSpPr/>
            <p:nvPr/>
          </p:nvSpPr>
          <p:spPr>
            <a:xfrm>
              <a:off x="1300018" y="60804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7DB8F30B-423C-51BE-FB25-453DBCF5C09C}"/>
                </a:ext>
              </a:extLst>
            </p:cNvPr>
            <p:cNvSpPr/>
            <p:nvPr/>
          </p:nvSpPr>
          <p:spPr>
            <a:xfrm>
              <a:off x="1300018" y="6232815"/>
              <a:ext cx="110837" cy="1171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82AF02FF-56D4-C8DE-5D41-DABA2E59CD82}"/>
                </a:ext>
              </a:extLst>
            </p:cNvPr>
            <p:cNvSpPr/>
            <p:nvPr/>
          </p:nvSpPr>
          <p:spPr>
            <a:xfrm>
              <a:off x="2109573" y="58786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5951B7FE-1DD9-78AC-A8A7-E836A54DB028}"/>
                </a:ext>
              </a:extLst>
            </p:cNvPr>
            <p:cNvSpPr/>
            <p:nvPr/>
          </p:nvSpPr>
          <p:spPr>
            <a:xfrm>
              <a:off x="2109573" y="60310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ECDBDD62-7666-3362-346B-CB8F2326E269}"/>
                </a:ext>
              </a:extLst>
            </p:cNvPr>
            <p:cNvSpPr/>
            <p:nvPr/>
          </p:nvSpPr>
          <p:spPr>
            <a:xfrm>
              <a:off x="2109573" y="6183457"/>
              <a:ext cx="110837" cy="117187"/>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2EC18805-5D07-B553-DAC4-E7A422867BEF}"/>
                </a:ext>
              </a:extLst>
            </p:cNvPr>
            <p:cNvSpPr/>
            <p:nvPr/>
          </p:nvSpPr>
          <p:spPr>
            <a:xfrm>
              <a:off x="1599498" y="59482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092C6EE2-FF69-CA3F-F166-C03BAB71C10F}"/>
                </a:ext>
              </a:extLst>
            </p:cNvPr>
            <p:cNvSpPr/>
            <p:nvPr/>
          </p:nvSpPr>
          <p:spPr>
            <a:xfrm>
              <a:off x="1599498" y="61006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6ACA5CFB-AF00-20E8-5A2A-BC7823B0B0D9}"/>
                </a:ext>
              </a:extLst>
            </p:cNvPr>
            <p:cNvSpPr/>
            <p:nvPr/>
          </p:nvSpPr>
          <p:spPr>
            <a:xfrm>
              <a:off x="1599498" y="62530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B9EBE1BD-7187-3CCF-C710-6509EDC3CEB9}"/>
                </a:ext>
              </a:extLst>
            </p:cNvPr>
            <p:cNvSpPr/>
            <p:nvPr/>
          </p:nvSpPr>
          <p:spPr>
            <a:xfrm>
              <a:off x="1599498" y="6405418"/>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F593B0D1-063D-CD66-57C2-7BC947607778}"/>
                </a:ext>
              </a:extLst>
            </p:cNvPr>
            <p:cNvSpPr/>
            <p:nvPr/>
          </p:nvSpPr>
          <p:spPr>
            <a:xfrm>
              <a:off x="1599498" y="5625957"/>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7B779A82-2D39-D32A-3E2C-B05794822F22}"/>
                </a:ext>
              </a:extLst>
            </p:cNvPr>
            <p:cNvSpPr/>
            <p:nvPr/>
          </p:nvSpPr>
          <p:spPr>
            <a:xfrm>
              <a:off x="1599498" y="5778357"/>
              <a:ext cx="110837" cy="11718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B822F41A-B63F-CD67-C02A-054260123F66}"/>
                </a:ext>
              </a:extLst>
            </p:cNvPr>
            <p:cNvSpPr/>
            <p:nvPr/>
          </p:nvSpPr>
          <p:spPr>
            <a:xfrm>
              <a:off x="1854201" y="60183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34EAAF86-AA7D-7546-E441-92F90AA0A2A3}"/>
                </a:ext>
              </a:extLst>
            </p:cNvPr>
            <p:cNvSpPr/>
            <p:nvPr/>
          </p:nvSpPr>
          <p:spPr>
            <a:xfrm>
              <a:off x="1854201" y="61707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058C88B8-466D-2CC6-5CDB-2A9388954A82}"/>
                </a:ext>
              </a:extLst>
            </p:cNvPr>
            <p:cNvSpPr/>
            <p:nvPr/>
          </p:nvSpPr>
          <p:spPr>
            <a:xfrm>
              <a:off x="1854201" y="6323184"/>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AC46F81B-3292-916F-C8C8-A24FF0005B9B}"/>
                </a:ext>
              </a:extLst>
            </p:cNvPr>
            <p:cNvSpPr/>
            <p:nvPr/>
          </p:nvSpPr>
          <p:spPr>
            <a:xfrm>
              <a:off x="1854201" y="5696123"/>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7D059747-AC0E-E4F1-51B9-0390EA734530}"/>
                </a:ext>
              </a:extLst>
            </p:cNvPr>
            <p:cNvSpPr/>
            <p:nvPr/>
          </p:nvSpPr>
          <p:spPr>
            <a:xfrm>
              <a:off x="1854201" y="5848523"/>
              <a:ext cx="110837" cy="117187"/>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 name="Straight Connector 35">
              <a:extLst>
                <a:ext uri="{FF2B5EF4-FFF2-40B4-BE49-F238E27FC236}">
                  <a16:creationId xmlns:a16="http://schemas.microsoft.com/office/drawing/2014/main" id="{A9062540-EBE1-7ED2-18DD-A35895FC2DDA}"/>
                </a:ext>
              </a:extLst>
            </p:cNvPr>
            <p:cNvCxnSpPr>
              <a:cxnSpLocks/>
              <a:stCxn id="19" idx="6"/>
              <a:endCxn id="26" idx="2"/>
            </p:cNvCxnSpPr>
            <p:nvPr/>
          </p:nvCxnSpPr>
          <p:spPr>
            <a:xfrm flipV="1">
              <a:off x="1410855" y="6159212"/>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C583894-7FB6-654A-6F67-973C14280A91}"/>
                </a:ext>
              </a:extLst>
            </p:cNvPr>
            <p:cNvCxnSpPr>
              <a:cxnSpLocks/>
            </p:cNvCxnSpPr>
            <p:nvPr/>
          </p:nvCxnSpPr>
          <p:spPr>
            <a:xfrm flipV="1">
              <a:off x="1410854" y="6002554"/>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5146B01-F9F9-F14D-145F-B1B6B23D8EA6}"/>
                </a:ext>
              </a:extLst>
            </p:cNvPr>
            <p:cNvCxnSpPr>
              <a:cxnSpLocks/>
            </p:cNvCxnSpPr>
            <p:nvPr/>
          </p:nvCxnSpPr>
          <p:spPr>
            <a:xfrm flipV="1">
              <a:off x="1410854" y="5845896"/>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C548D6F-B6C9-7162-1E31-C2243939B1D3}"/>
                </a:ext>
              </a:extLst>
            </p:cNvPr>
            <p:cNvCxnSpPr>
              <a:cxnSpLocks/>
            </p:cNvCxnSpPr>
            <p:nvPr/>
          </p:nvCxnSpPr>
          <p:spPr>
            <a:xfrm flipV="1">
              <a:off x="1410854" y="5679859"/>
              <a:ext cx="188643" cy="132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6666745-4D59-A5C9-7151-FBDB5879684A}"/>
                </a:ext>
              </a:extLst>
            </p:cNvPr>
            <p:cNvCxnSpPr>
              <a:cxnSpLocks/>
              <a:endCxn id="30" idx="2"/>
            </p:cNvCxnSpPr>
            <p:nvPr/>
          </p:nvCxnSpPr>
          <p:spPr>
            <a:xfrm>
              <a:off x="1410854" y="581625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A0BAB3F-AF50-5BE0-E7D4-A801B292DD71}"/>
                </a:ext>
              </a:extLst>
            </p:cNvPr>
            <p:cNvCxnSpPr>
              <a:cxnSpLocks/>
            </p:cNvCxnSpPr>
            <p:nvPr/>
          </p:nvCxnSpPr>
          <p:spPr>
            <a:xfrm>
              <a:off x="1410853" y="597263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4C13209-8521-70F0-9284-BF598569397D}"/>
                </a:ext>
              </a:extLst>
            </p:cNvPr>
            <p:cNvCxnSpPr>
              <a:cxnSpLocks/>
            </p:cNvCxnSpPr>
            <p:nvPr/>
          </p:nvCxnSpPr>
          <p:spPr>
            <a:xfrm>
              <a:off x="1410853" y="6138729"/>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5B73DC4-C5A1-1659-8048-95C7E95019E3}"/>
                </a:ext>
              </a:extLst>
            </p:cNvPr>
            <p:cNvCxnSpPr>
              <a:cxnSpLocks/>
            </p:cNvCxnSpPr>
            <p:nvPr/>
          </p:nvCxnSpPr>
          <p:spPr>
            <a:xfrm>
              <a:off x="1407777" y="6292864"/>
              <a:ext cx="188644" cy="206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5C538CD-E1A3-1DD8-A38B-D5966543188F}"/>
                </a:ext>
              </a:extLst>
            </p:cNvPr>
            <p:cNvCxnSpPr>
              <a:cxnSpLocks/>
              <a:endCxn id="25" idx="2"/>
            </p:cNvCxnSpPr>
            <p:nvPr/>
          </p:nvCxnSpPr>
          <p:spPr>
            <a:xfrm>
              <a:off x="1407777" y="5817007"/>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7F1D8CE-9214-91D1-276B-5D95689968A2}"/>
                </a:ext>
              </a:extLst>
            </p:cNvPr>
            <p:cNvCxnSpPr>
              <a:cxnSpLocks/>
            </p:cNvCxnSpPr>
            <p:nvPr/>
          </p:nvCxnSpPr>
          <p:spPr>
            <a:xfrm>
              <a:off x="1412686" y="5973600"/>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622DEF2-154A-7F7F-99D9-501E409A2FB7}"/>
                </a:ext>
              </a:extLst>
            </p:cNvPr>
            <p:cNvCxnSpPr>
              <a:cxnSpLocks/>
            </p:cNvCxnSpPr>
            <p:nvPr/>
          </p:nvCxnSpPr>
          <p:spPr>
            <a:xfrm>
              <a:off x="1408667" y="6138729"/>
              <a:ext cx="191721" cy="189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55A0B68-227D-ADC6-0C02-B534193A738B}"/>
                </a:ext>
              </a:extLst>
            </p:cNvPr>
            <p:cNvCxnSpPr>
              <a:cxnSpLocks/>
              <a:endCxn id="28" idx="2"/>
            </p:cNvCxnSpPr>
            <p:nvPr/>
          </p:nvCxnSpPr>
          <p:spPr>
            <a:xfrm>
              <a:off x="1412685" y="6295147"/>
              <a:ext cx="186813" cy="16886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1A15B3D-EB06-6E86-C8C2-0F755D7F7156}"/>
                </a:ext>
              </a:extLst>
            </p:cNvPr>
            <p:cNvCxnSpPr>
              <a:cxnSpLocks/>
              <a:endCxn id="26" idx="2"/>
            </p:cNvCxnSpPr>
            <p:nvPr/>
          </p:nvCxnSpPr>
          <p:spPr>
            <a:xfrm>
              <a:off x="1412685" y="5821200"/>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292717C-8586-C484-A807-920B505D560C}"/>
                </a:ext>
              </a:extLst>
            </p:cNvPr>
            <p:cNvCxnSpPr>
              <a:cxnSpLocks/>
            </p:cNvCxnSpPr>
            <p:nvPr/>
          </p:nvCxnSpPr>
          <p:spPr>
            <a:xfrm>
              <a:off x="1407776" y="5964544"/>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BA41F89-82E4-315C-636A-E490C4967FC1}"/>
                </a:ext>
              </a:extLst>
            </p:cNvPr>
            <p:cNvCxnSpPr>
              <a:cxnSpLocks/>
            </p:cNvCxnSpPr>
            <p:nvPr/>
          </p:nvCxnSpPr>
          <p:spPr>
            <a:xfrm>
              <a:off x="1407776" y="6131048"/>
              <a:ext cx="186813" cy="33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B490709-EE50-3BAE-8C82-E7A728C4B36C}"/>
                </a:ext>
              </a:extLst>
            </p:cNvPr>
            <p:cNvCxnSpPr>
              <a:cxnSpLocks/>
              <a:endCxn id="27" idx="2"/>
            </p:cNvCxnSpPr>
            <p:nvPr/>
          </p:nvCxnSpPr>
          <p:spPr>
            <a:xfrm>
              <a:off x="1422503" y="5835840"/>
              <a:ext cx="176995" cy="47577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C82F8A8-B75D-350D-AF2D-2291BEE59C96}"/>
                </a:ext>
              </a:extLst>
            </p:cNvPr>
            <p:cNvCxnSpPr>
              <a:cxnSpLocks/>
            </p:cNvCxnSpPr>
            <p:nvPr/>
          </p:nvCxnSpPr>
          <p:spPr>
            <a:xfrm>
              <a:off x="1417594" y="5982788"/>
              <a:ext cx="176995" cy="47577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65FAF69-5E74-3F30-2FF0-181E482CFEB5}"/>
                </a:ext>
              </a:extLst>
            </p:cNvPr>
            <p:cNvCxnSpPr>
              <a:cxnSpLocks/>
              <a:endCxn id="25" idx="2"/>
            </p:cNvCxnSpPr>
            <p:nvPr/>
          </p:nvCxnSpPr>
          <p:spPr>
            <a:xfrm flipV="1">
              <a:off x="1401037" y="6006812"/>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AF4F5C8-DD31-2ACE-C6C7-203921CD6488}"/>
                </a:ext>
              </a:extLst>
            </p:cNvPr>
            <p:cNvCxnSpPr>
              <a:cxnSpLocks/>
            </p:cNvCxnSpPr>
            <p:nvPr/>
          </p:nvCxnSpPr>
          <p:spPr>
            <a:xfrm flipV="1">
              <a:off x="1413136" y="5835408"/>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0D7BFBA-BA54-C90D-938A-6D70DB4C381C}"/>
                </a:ext>
              </a:extLst>
            </p:cNvPr>
            <p:cNvCxnSpPr>
              <a:cxnSpLocks/>
            </p:cNvCxnSpPr>
            <p:nvPr/>
          </p:nvCxnSpPr>
          <p:spPr>
            <a:xfrm flipV="1">
              <a:off x="1410558" y="5679629"/>
              <a:ext cx="198461" cy="2922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C83B4F2-8977-199D-8DAD-2261862837BC}"/>
                </a:ext>
              </a:extLst>
            </p:cNvPr>
            <p:cNvCxnSpPr>
              <a:cxnSpLocks/>
              <a:endCxn id="29" idx="2"/>
            </p:cNvCxnSpPr>
            <p:nvPr/>
          </p:nvCxnSpPr>
          <p:spPr>
            <a:xfrm flipV="1">
              <a:off x="1411150" y="5684551"/>
              <a:ext cx="188348" cy="60503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48B8064-BF42-E1E7-A72E-5B05CAF70BC9}"/>
                </a:ext>
              </a:extLst>
            </p:cNvPr>
            <p:cNvCxnSpPr>
              <a:cxnSpLocks/>
              <a:endCxn id="34" idx="2"/>
            </p:cNvCxnSpPr>
            <p:nvPr/>
          </p:nvCxnSpPr>
          <p:spPr>
            <a:xfrm>
              <a:off x="1710335" y="5675484"/>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F2818FB-54E8-41FA-C58F-8701CA4EC751}"/>
                </a:ext>
              </a:extLst>
            </p:cNvPr>
            <p:cNvCxnSpPr>
              <a:cxnSpLocks/>
              <a:endCxn id="35" idx="2"/>
            </p:cNvCxnSpPr>
            <p:nvPr/>
          </p:nvCxnSpPr>
          <p:spPr>
            <a:xfrm>
              <a:off x="1710334" y="5675484"/>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C6F451D-7871-AED7-5CA3-816302115CD8}"/>
                </a:ext>
              </a:extLst>
            </p:cNvPr>
            <p:cNvCxnSpPr>
              <a:cxnSpLocks/>
              <a:endCxn id="31" idx="2"/>
            </p:cNvCxnSpPr>
            <p:nvPr/>
          </p:nvCxnSpPr>
          <p:spPr>
            <a:xfrm>
              <a:off x="1710333" y="5676812"/>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8DD632C-343B-142D-0319-010FAB6504BD}"/>
                </a:ext>
              </a:extLst>
            </p:cNvPr>
            <p:cNvCxnSpPr>
              <a:cxnSpLocks/>
              <a:stCxn id="29" idx="6"/>
            </p:cNvCxnSpPr>
            <p:nvPr/>
          </p:nvCxnSpPr>
          <p:spPr>
            <a:xfrm>
              <a:off x="1710335" y="5684551"/>
              <a:ext cx="148777" cy="54183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BDB09AD-FF5B-7235-89E7-79AF890310A7}"/>
                </a:ext>
              </a:extLst>
            </p:cNvPr>
            <p:cNvCxnSpPr>
              <a:cxnSpLocks/>
              <a:endCxn id="33" idx="2"/>
            </p:cNvCxnSpPr>
            <p:nvPr/>
          </p:nvCxnSpPr>
          <p:spPr>
            <a:xfrm flipV="1">
              <a:off x="1710334" y="6381778"/>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ABB5967-7D55-B025-E743-2EF79935756D}"/>
                </a:ext>
              </a:extLst>
            </p:cNvPr>
            <p:cNvCxnSpPr>
              <a:cxnSpLocks/>
              <a:endCxn id="32" idx="2"/>
            </p:cNvCxnSpPr>
            <p:nvPr/>
          </p:nvCxnSpPr>
          <p:spPr>
            <a:xfrm flipV="1">
              <a:off x="1715110" y="6229378"/>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5FF0F70-D6B5-CF3E-749E-DB40F33F336D}"/>
                </a:ext>
              </a:extLst>
            </p:cNvPr>
            <p:cNvCxnSpPr>
              <a:cxnSpLocks/>
              <a:stCxn id="28" idx="6"/>
            </p:cNvCxnSpPr>
            <p:nvPr/>
          </p:nvCxnSpPr>
          <p:spPr>
            <a:xfrm flipV="1">
              <a:off x="1710335" y="6072995"/>
              <a:ext cx="143171" cy="3910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90EDB4C-1007-572E-F673-8BE04C8FD3E8}"/>
                </a:ext>
              </a:extLst>
            </p:cNvPr>
            <p:cNvCxnSpPr>
              <a:cxnSpLocks/>
              <a:stCxn id="28" idx="6"/>
            </p:cNvCxnSpPr>
            <p:nvPr/>
          </p:nvCxnSpPr>
          <p:spPr>
            <a:xfrm flipV="1">
              <a:off x="1710335" y="5907822"/>
              <a:ext cx="141458" cy="55619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63B8444-0CDA-901D-2A8F-89BD14B3ED17}"/>
                </a:ext>
              </a:extLst>
            </p:cNvPr>
            <p:cNvCxnSpPr>
              <a:cxnSpLocks/>
            </p:cNvCxnSpPr>
            <p:nvPr/>
          </p:nvCxnSpPr>
          <p:spPr>
            <a:xfrm>
              <a:off x="1711017" y="5832519"/>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E3C8276-E284-BAFF-CA25-2A3221F9C9BB}"/>
                </a:ext>
              </a:extLst>
            </p:cNvPr>
            <p:cNvCxnSpPr>
              <a:cxnSpLocks/>
            </p:cNvCxnSpPr>
            <p:nvPr/>
          </p:nvCxnSpPr>
          <p:spPr>
            <a:xfrm>
              <a:off x="1711016" y="5832519"/>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643D625-CB9B-CD79-60F0-54561DEA2EC2}"/>
                </a:ext>
              </a:extLst>
            </p:cNvPr>
            <p:cNvCxnSpPr>
              <a:cxnSpLocks/>
            </p:cNvCxnSpPr>
            <p:nvPr/>
          </p:nvCxnSpPr>
          <p:spPr>
            <a:xfrm>
              <a:off x="1711015" y="5833847"/>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68216A2-AF5A-6F7D-80B2-96E6708B47D9}"/>
                </a:ext>
              </a:extLst>
            </p:cNvPr>
            <p:cNvCxnSpPr>
              <a:cxnSpLocks/>
            </p:cNvCxnSpPr>
            <p:nvPr/>
          </p:nvCxnSpPr>
          <p:spPr>
            <a:xfrm>
              <a:off x="1711017" y="5841586"/>
              <a:ext cx="148777" cy="54183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D428C2B-4AD8-B90F-486C-E31BD369B31C}"/>
                </a:ext>
              </a:extLst>
            </p:cNvPr>
            <p:cNvCxnSpPr>
              <a:cxnSpLocks/>
            </p:cNvCxnSpPr>
            <p:nvPr/>
          </p:nvCxnSpPr>
          <p:spPr>
            <a:xfrm>
              <a:off x="1708619" y="5993641"/>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262A9174-7329-66E9-2946-E070657AE562}"/>
                </a:ext>
              </a:extLst>
            </p:cNvPr>
            <p:cNvCxnSpPr>
              <a:cxnSpLocks/>
            </p:cNvCxnSpPr>
            <p:nvPr/>
          </p:nvCxnSpPr>
          <p:spPr>
            <a:xfrm>
              <a:off x="1708618" y="5993641"/>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7F9E0D0-F4B9-0342-1DFC-401BD39AB7DC}"/>
                </a:ext>
              </a:extLst>
            </p:cNvPr>
            <p:cNvCxnSpPr>
              <a:cxnSpLocks/>
            </p:cNvCxnSpPr>
            <p:nvPr/>
          </p:nvCxnSpPr>
          <p:spPr>
            <a:xfrm>
              <a:off x="1708617" y="5994969"/>
              <a:ext cx="143868" cy="4001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6C0D9CB-CDC0-FBF2-289D-D98EA8060BF6}"/>
                </a:ext>
              </a:extLst>
            </p:cNvPr>
            <p:cNvCxnSpPr>
              <a:cxnSpLocks/>
            </p:cNvCxnSpPr>
            <p:nvPr/>
          </p:nvCxnSpPr>
          <p:spPr>
            <a:xfrm>
              <a:off x="1713412" y="6157950"/>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3736F95-0182-B7FC-6A28-4E031181AB70}"/>
                </a:ext>
              </a:extLst>
            </p:cNvPr>
            <p:cNvCxnSpPr>
              <a:cxnSpLocks/>
            </p:cNvCxnSpPr>
            <p:nvPr/>
          </p:nvCxnSpPr>
          <p:spPr>
            <a:xfrm>
              <a:off x="1713411" y="6157950"/>
              <a:ext cx="143867" cy="231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A0E797F-C5C2-688F-1590-A3B1A2C1B84D}"/>
                </a:ext>
              </a:extLst>
            </p:cNvPr>
            <p:cNvCxnSpPr>
              <a:cxnSpLocks/>
            </p:cNvCxnSpPr>
            <p:nvPr/>
          </p:nvCxnSpPr>
          <p:spPr>
            <a:xfrm>
              <a:off x="1707927" y="6294708"/>
              <a:ext cx="143866" cy="792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56213BF-773E-64E1-16E7-E796292D982F}"/>
                </a:ext>
              </a:extLst>
            </p:cNvPr>
            <p:cNvCxnSpPr>
              <a:cxnSpLocks/>
            </p:cNvCxnSpPr>
            <p:nvPr/>
          </p:nvCxnSpPr>
          <p:spPr>
            <a:xfrm flipV="1">
              <a:off x="1709298" y="6213867"/>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E6A0BBEF-3B0C-9AF4-2C8C-64D6307A6A90}"/>
                </a:ext>
              </a:extLst>
            </p:cNvPr>
            <p:cNvCxnSpPr>
              <a:cxnSpLocks/>
            </p:cNvCxnSpPr>
            <p:nvPr/>
          </p:nvCxnSpPr>
          <p:spPr>
            <a:xfrm flipV="1">
              <a:off x="1714074" y="6061467"/>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21829A0-DE56-6F6B-44A2-2668AA400A80}"/>
                </a:ext>
              </a:extLst>
            </p:cNvPr>
            <p:cNvCxnSpPr>
              <a:cxnSpLocks/>
            </p:cNvCxnSpPr>
            <p:nvPr/>
          </p:nvCxnSpPr>
          <p:spPr>
            <a:xfrm flipV="1">
              <a:off x="1709299" y="5905084"/>
              <a:ext cx="143171" cy="3910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B8693B4-457D-D2D1-27C5-CCFC149A3D00}"/>
                </a:ext>
              </a:extLst>
            </p:cNvPr>
            <p:cNvCxnSpPr>
              <a:cxnSpLocks/>
            </p:cNvCxnSpPr>
            <p:nvPr/>
          </p:nvCxnSpPr>
          <p:spPr>
            <a:xfrm flipV="1">
              <a:off x="1709299" y="5739911"/>
              <a:ext cx="141458" cy="55619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9902286-FB69-AEB8-0C9B-7BCBE2D867ED}"/>
                </a:ext>
              </a:extLst>
            </p:cNvPr>
            <p:cNvCxnSpPr>
              <a:cxnSpLocks/>
            </p:cNvCxnSpPr>
            <p:nvPr/>
          </p:nvCxnSpPr>
          <p:spPr>
            <a:xfrm flipV="1">
              <a:off x="1716480" y="6076647"/>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D367696-BC69-A6D9-C978-F81D91220C0F}"/>
                </a:ext>
              </a:extLst>
            </p:cNvPr>
            <p:cNvCxnSpPr>
              <a:cxnSpLocks/>
            </p:cNvCxnSpPr>
            <p:nvPr/>
          </p:nvCxnSpPr>
          <p:spPr>
            <a:xfrm flipV="1">
              <a:off x="1708970" y="5913739"/>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1EB46A4-CDAC-ADA5-38AD-DB1C7BDBC44B}"/>
                </a:ext>
              </a:extLst>
            </p:cNvPr>
            <p:cNvCxnSpPr>
              <a:cxnSpLocks/>
            </p:cNvCxnSpPr>
            <p:nvPr/>
          </p:nvCxnSpPr>
          <p:spPr>
            <a:xfrm flipV="1">
              <a:off x="1713746" y="5761339"/>
              <a:ext cx="139091" cy="2285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7620836-A62F-F757-35A3-CCBBBB249582}"/>
                </a:ext>
              </a:extLst>
            </p:cNvPr>
            <p:cNvCxnSpPr>
              <a:cxnSpLocks/>
            </p:cNvCxnSpPr>
            <p:nvPr/>
          </p:nvCxnSpPr>
          <p:spPr>
            <a:xfrm flipV="1">
              <a:off x="1716375" y="5749376"/>
              <a:ext cx="143867" cy="783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5B3CF80-F58D-8572-783E-926E3ED4433F}"/>
                </a:ext>
              </a:extLst>
            </p:cNvPr>
            <p:cNvCxnSpPr>
              <a:cxnSpLocks/>
              <a:endCxn id="24" idx="2"/>
            </p:cNvCxnSpPr>
            <p:nvPr/>
          </p:nvCxnSpPr>
          <p:spPr>
            <a:xfrm flipV="1">
              <a:off x="1965707" y="6242051"/>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AE2AA23-F3AD-A5E1-8482-234D4BB92CFA}"/>
                </a:ext>
              </a:extLst>
            </p:cNvPr>
            <p:cNvCxnSpPr>
              <a:cxnSpLocks/>
              <a:endCxn id="23" idx="2"/>
            </p:cNvCxnSpPr>
            <p:nvPr/>
          </p:nvCxnSpPr>
          <p:spPr>
            <a:xfrm flipV="1">
              <a:off x="1970483" y="6089651"/>
              <a:ext cx="139090" cy="2704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256984F-E6A2-D072-D889-B1ACB3B504E5}"/>
                </a:ext>
              </a:extLst>
            </p:cNvPr>
            <p:cNvCxnSpPr>
              <a:cxnSpLocks/>
              <a:endCxn id="22" idx="2"/>
            </p:cNvCxnSpPr>
            <p:nvPr/>
          </p:nvCxnSpPr>
          <p:spPr>
            <a:xfrm flipV="1">
              <a:off x="1965708" y="5937251"/>
              <a:ext cx="143865" cy="4290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E0D3CFC-BD7F-BE03-EA1B-4CF07210FB29}"/>
                </a:ext>
              </a:extLst>
            </p:cNvPr>
            <p:cNvCxnSpPr>
              <a:cxnSpLocks/>
              <a:stCxn id="22" idx="2"/>
              <a:endCxn id="34" idx="6"/>
            </p:cNvCxnSpPr>
            <p:nvPr/>
          </p:nvCxnSpPr>
          <p:spPr>
            <a:xfrm flipH="1" flipV="1">
              <a:off x="1965038" y="5754717"/>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03816DD6-CAFC-5031-94C3-CBCA29B88D9C}"/>
                </a:ext>
              </a:extLst>
            </p:cNvPr>
            <p:cNvCxnSpPr>
              <a:cxnSpLocks/>
              <a:stCxn id="23" idx="2"/>
            </p:cNvCxnSpPr>
            <p:nvPr/>
          </p:nvCxnSpPr>
          <p:spPr>
            <a:xfrm flipH="1" flipV="1">
              <a:off x="1969650" y="5759650"/>
              <a:ext cx="139923" cy="33000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CEAF414-5017-5B12-4B65-E660E379B68E}"/>
                </a:ext>
              </a:extLst>
            </p:cNvPr>
            <p:cNvCxnSpPr>
              <a:cxnSpLocks/>
              <a:endCxn id="34" idx="6"/>
            </p:cNvCxnSpPr>
            <p:nvPr/>
          </p:nvCxnSpPr>
          <p:spPr>
            <a:xfrm flipH="1" flipV="1">
              <a:off x="1965038" y="5754717"/>
              <a:ext cx="143865" cy="48902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6D94E66-E647-1880-18C2-59598BD8ADBF}"/>
                </a:ext>
              </a:extLst>
            </p:cNvPr>
            <p:cNvCxnSpPr>
              <a:cxnSpLocks/>
            </p:cNvCxnSpPr>
            <p:nvPr/>
          </p:nvCxnSpPr>
          <p:spPr>
            <a:xfrm flipH="1" flipV="1">
              <a:off x="1970088" y="5902251"/>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0D1CF852-D1A2-95D4-3F6D-1F0DC3B36C58}"/>
                </a:ext>
              </a:extLst>
            </p:cNvPr>
            <p:cNvCxnSpPr>
              <a:cxnSpLocks/>
            </p:cNvCxnSpPr>
            <p:nvPr/>
          </p:nvCxnSpPr>
          <p:spPr>
            <a:xfrm flipH="1" flipV="1">
              <a:off x="1974700" y="5907184"/>
              <a:ext cx="139923" cy="33000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5ED8205-ED01-DC82-634E-176147C2C329}"/>
                </a:ext>
              </a:extLst>
            </p:cNvPr>
            <p:cNvCxnSpPr>
              <a:cxnSpLocks/>
            </p:cNvCxnSpPr>
            <p:nvPr/>
          </p:nvCxnSpPr>
          <p:spPr>
            <a:xfrm flipH="1" flipV="1">
              <a:off x="1969418" y="6070647"/>
              <a:ext cx="144535" cy="1825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F427761-873C-220D-02A4-FAFD15BC7D50}"/>
                </a:ext>
              </a:extLst>
            </p:cNvPr>
            <p:cNvCxnSpPr>
              <a:cxnSpLocks/>
            </p:cNvCxnSpPr>
            <p:nvPr/>
          </p:nvCxnSpPr>
          <p:spPr>
            <a:xfrm flipV="1">
              <a:off x="1966282" y="6093878"/>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031F00A-1A43-00DF-073A-B073C6DAE3FD}"/>
                </a:ext>
              </a:extLst>
            </p:cNvPr>
            <p:cNvCxnSpPr>
              <a:cxnSpLocks/>
            </p:cNvCxnSpPr>
            <p:nvPr/>
          </p:nvCxnSpPr>
          <p:spPr>
            <a:xfrm flipV="1">
              <a:off x="1971058" y="5941478"/>
              <a:ext cx="139090" cy="2704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C1B05593-E2C0-9841-F0E4-98049E1DF4D7}"/>
                </a:ext>
              </a:extLst>
            </p:cNvPr>
            <p:cNvCxnSpPr>
              <a:cxnSpLocks/>
            </p:cNvCxnSpPr>
            <p:nvPr/>
          </p:nvCxnSpPr>
          <p:spPr>
            <a:xfrm flipV="1">
              <a:off x="1963462" y="5948616"/>
              <a:ext cx="143866" cy="1202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6" name="Straight Arrow Connector 95">
            <a:extLst>
              <a:ext uri="{FF2B5EF4-FFF2-40B4-BE49-F238E27FC236}">
                <a16:creationId xmlns:a16="http://schemas.microsoft.com/office/drawing/2014/main" id="{DA613FBF-67E7-1189-B75C-E97B2B0C901B}"/>
              </a:ext>
            </a:extLst>
          </p:cNvPr>
          <p:cNvCxnSpPr/>
          <p:nvPr/>
        </p:nvCxnSpPr>
        <p:spPr>
          <a:xfrm flipH="1">
            <a:off x="5270157" y="1286062"/>
            <a:ext cx="210065" cy="9319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A02D6679-3B36-61CC-FD2E-B26A38DFD656}"/>
              </a:ext>
            </a:extLst>
          </p:cNvPr>
          <p:cNvCxnSpPr>
            <a:cxnSpLocks/>
          </p:cNvCxnSpPr>
          <p:nvPr/>
        </p:nvCxnSpPr>
        <p:spPr>
          <a:xfrm>
            <a:off x="5708822" y="1334530"/>
            <a:ext cx="140043" cy="7269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54A32606-95AC-2BB1-8399-DBD0BA8F7A15}"/>
              </a:ext>
            </a:extLst>
          </p:cNvPr>
          <p:cNvCxnSpPr>
            <a:cxnSpLocks/>
          </p:cNvCxnSpPr>
          <p:nvPr/>
        </p:nvCxnSpPr>
        <p:spPr>
          <a:xfrm>
            <a:off x="5848865" y="1186249"/>
            <a:ext cx="862915" cy="8752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D699463A-DAE4-5F4D-CD93-07675A7A3D67}"/>
              </a:ext>
            </a:extLst>
          </p:cNvPr>
          <p:cNvSpPr txBox="1"/>
          <p:nvPr/>
        </p:nvSpPr>
        <p:spPr>
          <a:xfrm>
            <a:off x="5270157" y="314632"/>
            <a:ext cx="643125" cy="369332"/>
          </a:xfrm>
          <a:prstGeom prst="rect">
            <a:avLst/>
          </a:prstGeom>
          <a:noFill/>
        </p:spPr>
        <p:txBody>
          <a:bodyPr wrap="none" rtlCol="0">
            <a:spAutoFit/>
          </a:bodyPr>
          <a:lstStyle/>
          <a:p>
            <a:r>
              <a:rPr lang="en-GB" dirty="0"/>
              <a:t>Seed</a:t>
            </a:r>
          </a:p>
        </p:txBody>
      </p:sp>
      <p:sp>
        <p:nvSpPr>
          <p:cNvPr id="103" name="TextBox 102">
            <a:extLst>
              <a:ext uri="{FF2B5EF4-FFF2-40B4-BE49-F238E27FC236}">
                <a16:creationId xmlns:a16="http://schemas.microsoft.com/office/drawing/2014/main" id="{B3F9B9C3-C977-CF33-53B6-C323882496B4}"/>
              </a:ext>
            </a:extLst>
          </p:cNvPr>
          <p:cNvSpPr txBox="1"/>
          <p:nvPr/>
        </p:nvSpPr>
        <p:spPr>
          <a:xfrm>
            <a:off x="785778" y="734365"/>
            <a:ext cx="3432989" cy="2031325"/>
          </a:xfrm>
          <a:prstGeom prst="rect">
            <a:avLst/>
          </a:prstGeom>
          <a:noFill/>
        </p:spPr>
        <p:txBody>
          <a:bodyPr wrap="square" rtlCol="0">
            <a:spAutoFit/>
          </a:bodyPr>
          <a:lstStyle/>
          <a:p>
            <a:r>
              <a:rPr lang="en-GB" dirty="0"/>
              <a:t>Just plant the seed &amp; grow the solution directly – no evolution!</a:t>
            </a:r>
          </a:p>
          <a:p>
            <a:endParaRPr lang="en-GB" dirty="0"/>
          </a:p>
          <a:p>
            <a:r>
              <a:rPr lang="en-GB" dirty="0"/>
              <a:t>Superfast seed takes 5.4 seconds!</a:t>
            </a:r>
          </a:p>
          <a:p>
            <a:endParaRPr lang="en-GB" dirty="0"/>
          </a:p>
          <a:p>
            <a:r>
              <a:rPr lang="en-GB" dirty="0"/>
              <a:t>Speed up of 2,500 times</a:t>
            </a:r>
          </a:p>
          <a:p>
            <a:r>
              <a:rPr lang="en-GB" dirty="0"/>
              <a:t>3 orders of magnitude.</a:t>
            </a:r>
          </a:p>
        </p:txBody>
      </p:sp>
    </p:spTree>
    <p:custDataLst>
      <p:tags r:id="rId1"/>
    </p:custDataLst>
    <p:extLst>
      <p:ext uri="{BB962C8B-B14F-4D97-AF65-F5344CB8AC3E}">
        <p14:creationId xmlns:p14="http://schemas.microsoft.com/office/powerpoint/2010/main" val="287813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nodeType="clickEffect">
                                  <p:stCondLst>
                                    <p:cond delay="0"/>
                                  </p:stCondLst>
                                  <p:childTnLst>
                                    <p:animMotion origin="layout" path="M -1.45833E-6 -1.48148E-6 L 0.0444 0.16296 " pathEditMode="relative" rAng="0" ptsTypes="AA">
                                      <p:cBhvr>
                                        <p:cTn id="17" dur="2000" fill="hold"/>
                                        <p:tgtEl>
                                          <p:spTgt spid="10"/>
                                        </p:tgtEl>
                                        <p:attrNameLst>
                                          <p:attrName>ppt_x</p:attrName>
                                          <p:attrName>ppt_y</p:attrName>
                                        </p:attrNameLst>
                                      </p:cBhvr>
                                      <p:rCtr x="2214" y="8148"/>
                                    </p:animMotion>
                                  </p:childTnLst>
                                </p:cTn>
                              </p:par>
                              <p:par>
                                <p:cTn id="18" presetID="22" presetClass="entr" presetSubtype="1" fill="hold" nodeType="withEffect">
                                  <p:stCondLst>
                                    <p:cond delay="0"/>
                                  </p:stCondLst>
                                  <p:childTnLst>
                                    <p:set>
                                      <p:cBhvr>
                                        <p:cTn id="19" dur="1" fill="hold">
                                          <p:stCondLst>
                                            <p:cond delay="0"/>
                                          </p:stCondLst>
                                        </p:cTn>
                                        <p:tgtEl>
                                          <p:spTgt spid="96"/>
                                        </p:tgtEl>
                                        <p:attrNameLst>
                                          <p:attrName>style.visibility</p:attrName>
                                        </p:attrNameLst>
                                      </p:cBhvr>
                                      <p:to>
                                        <p:strVal val="visible"/>
                                      </p:to>
                                    </p:set>
                                    <p:animEffect transition="in" filter="wipe(up)">
                                      <p:cBhvr>
                                        <p:cTn id="20" dur="500"/>
                                        <p:tgtEl>
                                          <p:spTgt spid="96"/>
                                        </p:tgtEl>
                                      </p:cBhvr>
                                    </p:animEffect>
                                  </p:childTnLst>
                                </p:cTn>
                              </p:par>
                              <p:par>
                                <p:cTn id="21" presetID="22" presetClass="entr" presetSubtype="1" fill="hold" nodeType="withEffect">
                                  <p:stCondLst>
                                    <p:cond delay="0"/>
                                  </p:stCondLst>
                                  <p:childTnLst>
                                    <p:set>
                                      <p:cBhvr>
                                        <p:cTn id="22" dur="1" fill="hold">
                                          <p:stCondLst>
                                            <p:cond delay="0"/>
                                          </p:stCondLst>
                                        </p:cTn>
                                        <p:tgtEl>
                                          <p:spTgt spid="97"/>
                                        </p:tgtEl>
                                        <p:attrNameLst>
                                          <p:attrName>style.visibility</p:attrName>
                                        </p:attrNameLst>
                                      </p:cBhvr>
                                      <p:to>
                                        <p:strVal val="visible"/>
                                      </p:to>
                                    </p:set>
                                    <p:animEffect transition="in" filter="wipe(up)">
                                      <p:cBhvr>
                                        <p:cTn id="23" dur="500"/>
                                        <p:tgtEl>
                                          <p:spTgt spid="97"/>
                                        </p:tgtEl>
                                      </p:cBhvr>
                                    </p:animEffect>
                                  </p:childTnLst>
                                </p:cTn>
                              </p:par>
                              <p:par>
                                <p:cTn id="24" presetID="22" presetClass="entr" presetSubtype="1" fill="hold" nodeType="withEffect">
                                  <p:stCondLst>
                                    <p:cond delay="0"/>
                                  </p:stCondLst>
                                  <p:childTnLst>
                                    <p:set>
                                      <p:cBhvr>
                                        <p:cTn id="25" dur="1" fill="hold">
                                          <p:stCondLst>
                                            <p:cond delay="0"/>
                                          </p:stCondLst>
                                        </p:cTn>
                                        <p:tgtEl>
                                          <p:spTgt spid="99"/>
                                        </p:tgtEl>
                                        <p:attrNameLst>
                                          <p:attrName>style.visibility</p:attrName>
                                        </p:attrNameLst>
                                      </p:cBhvr>
                                      <p:to>
                                        <p:strVal val="visible"/>
                                      </p:to>
                                    </p:set>
                                    <p:animEffect transition="in" filter="wipe(up)">
                                      <p:cBhvr>
                                        <p:cTn id="26" dur="500"/>
                                        <p:tgtEl>
                                          <p:spTgt spid="99"/>
                                        </p:tgtEl>
                                      </p:cBhvr>
                                    </p:animEffect>
                                  </p:childTnLst>
                                </p:cTn>
                              </p:par>
                            </p:childTnLst>
                          </p:cTn>
                        </p:par>
                        <p:par>
                          <p:cTn id="27" fill="hold">
                            <p:stCondLst>
                              <p:cond delay="2000"/>
                            </p:stCondLst>
                            <p:childTnLst>
                              <p:par>
                                <p:cTn id="28" presetID="1" presetClass="exit" presetSubtype="0" fill="hold" nodeType="afterEffect">
                                  <p:stCondLst>
                                    <p:cond delay="0"/>
                                  </p:stCondLst>
                                  <p:childTnLst>
                                    <p:set>
                                      <p:cBhvr>
                                        <p:cTn id="29" dur="1" fill="hold">
                                          <p:stCondLst>
                                            <p:cond delay="0"/>
                                          </p:stCondLst>
                                        </p:cTn>
                                        <p:tgtEl>
                                          <p:spTgt spid="96"/>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97"/>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99"/>
                                        </p:tgtEl>
                                        <p:attrNameLst>
                                          <p:attrName>style.visibility</p:attrName>
                                        </p:attrNameLst>
                                      </p:cBhvr>
                                      <p:to>
                                        <p:strVal val="hidden"/>
                                      </p:to>
                                    </p:set>
                                  </p:childTnLst>
                                </p:cTn>
                              </p:par>
                            </p:childTnLst>
                          </p:cTn>
                        </p:par>
                        <p:par>
                          <p:cTn id="34" fill="hold">
                            <p:stCondLst>
                              <p:cond delay="2000"/>
                            </p:stCondLst>
                            <p:childTnLst>
                              <p:par>
                                <p:cTn id="35" presetID="1" presetClass="exit" presetSubtype="0" fill="hold" nodeType="afterEffect">
                                  <p:stCondLst>
                                    <p:cond delay="0"/>
                                  </p:stCondLst>
                                  <p:childTnLst>
                                    <p:set>
                                      <p:cBhvr>
                                        <p:cTn id="36" dur="1" fill="hold">
                                          <p:stCondLst>
                                            <p:cond delay="0"/>
                                          </p:stCondLst>
                                        </p:cTn>
                                        <p:tgtEl>
                                          <p:spTgt spid="1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8"/>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4" presetClass="exit" presetSubtype="10" fill="hold" nodeType="clickEffect">
                                  <p:stCondLst>
                                    <p:cond delay="0"/>
                                  </p:stCondLst>
                                  <p:childTnLst>
                                    <p:animEffect transition="out" filter="randombar(horizontal)">
                                      <p:cBhvr>
                                        <p:cTn id="60" dur="500"/>
                                        <p:tgtEl>
                                          <p:spTgt spid="7"/>
                                        </p:tgtEl>
                                      </p:cBhvr>
                                    </p:animEffect>
                                    <p:set>
                                      <p:cBhvr>
                                        <p:cTn id="61" dur="1" fill="hold">
                                          <p:stCondLst>
                                            <p:cond delay="499"/>
                                          </p:stCondLst>
                                        </p:cTn>
                                        <p:tgtEl>
                                          <p:spTgt spid="7"/>
                                        </p:tgtEl>
                                        <p:attrNameLst>
                                          <p:attrName>style.visibility</p:attrName>
                                        </p:attrNameLst>
                                      </p:cBhvr>
                                      <p:to>
                                        <p:strVal val="hidden"/>
                                      </p:to>
                                    </p:set>
                                  </p:childTnLst>
                                </p:cTn>
                              </p:par>
                              <p:par>
                                <p:cTn id="62" presetID="14" presetClass="exit" presetSubtype="10" fill="hold" nodeType="withEffect">
                                  <p:stCondLst>
                                    <p:cond delay="0"/>
                                  </p:stCondLst>
                                  <p:childTnLst>
                                    <p:animEffect transition="out" filter="randombar(horizontal)">
                                      <p:cBhvr>
                                        <p:cTn id="63" dur="500"/>
                                        <p:tgtEl>
                                          <p:spTgt spid="20"/>
                                        </p:tgtEl>
                                      </p:cBhvr>
                                    </p:animEffect>
                                    <p:set>
                                      <p:cBhvr>
                                        <p:cTn id="64" dur="1" fill="hold">
                                          <p:stCondLst>
                                            <p:cond delay="499"/>
                                          </p:stCondLst>
                                        </p:cTn>
                                        <p:tgtEl>
                                          <p:spTgt spid="20"/>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P spid="95" grpId="0"/>
      <p:bldP spid="10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4041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37042-087C-E9C8-E63C-8B71B4A0FC47}"/>
              </a:ext>
            </a:extLst>
          </p:cNvPr>
          <p:cNvSpPr>
            <a:spLocks noGrp="1"/>
          </p:cNvSpPr>
          <p:nvPr>
            <p:ph type="title"/>
          </p:nvPr>
        </p:nvSpPr>
        <p:spPr/>
        <p:txBody>
          <a:bodyPr/>
          <a:lstStyle/>
          <a:p>
            <a:r>
              <a:rPr lang="en-GB"/>
              <a:t>Wing</a:t>
            </a:r>
          </a:p>
        </p:txBody>
      </p:sp>
    </p:spTree>
    <p:extLst>
      <p:ext uri="{BB962C8B-B14F-4D97-AF65-F5344CB8AC3E}">
        <p14:creationId xmlns:p14="http://schemas.microsoft.com/office/powerpoint/2010/main" val="22821118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7F043-50BF-A0FF-23AD-6E7FF7EDAC68}"/>
              </a:ext>
            </a:extLst>
          </p:cNvPr>
          <p:cNvSpPr>
            <a:spLocks noGrp="1"/>
          </p:cNvSpPr>
          <p:nvPr>
            <p:ph type="title"/>
          </p:nvPr>
        </p:nvSpPr>
        <p:spPr/>
        <p:txBody>
          <a:bodyPr anchor="ctr"/>
          <a:lstStyle/>
          <a:p>
            <a:r>
              <a:rPr lang="en-GB"/>
              <a:t>Wing Box Problem Outline</a:t>
            </a:r>
          </a:p>
        </p:txBody>
      </p:sp>
      <p:pic>
        <p:nvPicPr>
          <p:cNvPr id="6" name="Picture 2" descr="Airbus Reveals NextGen eVTOL Concept">
            <a:extLst>
              <a:ext uri="{FF2B5EF4-FFF2-40B4-BE49-F238E27FC236}">
                <a16:creationId xmlns:a16="http://schemas.microsoft.com/office/drawing/2014/main" id="{5BF26F3C-55C0-85B5-396F-9C2166D190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3947" y="1102770"/>
            <a:ext cx="4732667" cy="22467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E2D474C-787F-FFB8-E431-917535C6AC43}"/>
              </a:ext>
            </a:extLst>
          </p:cNvPr>
          <p:cNvPicPr>
            <a:picLocks noChangeAspect="1"/>
          </p:cNvPicPr>
          <p:nvPr/>
        </p:nvPicPr>
        <p:blipFill>
          <a:blip r:embed="rId3"/>
          <a:srcRect l="4761"/>
          <a:stretch>
            <a:fillRect/>
          </a:stretch>
        </p:blipFill>
        <p:spPr>
          <a:xfrm>
            <a:off x="6511696" y="4718509"/>
            <a:ext cx="4075587" cy="1459341"/>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E2F85A1-6D13-F1A1-2126-98B3616F21C5}"/>
                  </a:ext>
                </a:extLst>
              </p:cNvPr>
              <p:cNvSpPr txBox="1"/>
              <p:nvPr/>
            </p:nvSpPr>
            <p:spPr>
              <a:xfrm>
                <a:off x="6391492" y="6132917"/>
                <a:ext cx="5735544" cy="2489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600" b="0" i="1" smtClean="0">
                          <a:latin typeface="Cambria Math" panose="02040503050406030204" pitchFamily="18" charset="0"/>
                        </a:rPr>
                        <m:t>𝑦</m:t>
                      </m:r>
                      <m:r>
                        <a:rPr lang="en-GB" sz="1600" b="0" i="1" smtClean="0">
                          <a:latin typeface="Cambria Math" panose="02040503050406030204" pitchFamily="18" charset="0"/>
                        </a:rPr>
                        <m:t>=5</m:t>
                      </m:r>
                      <m:r>
                        <a:rPr lang="en-GB" sz="1600" b="0" i="1" smtClean="0">
                          <a:latin typeface="Cambria Math" panose="02040503050406030204" pitchFamily="18" charset="0"/>
                        </a:rPr>
                        <m:t>𝑡</m:t>
                      </m:r>
                      <m:d>
                        <m:dPr>
                          <m:ctrlPr>
                            <a:rPr lang="en-GB" sz="1600" b="0" i="1" smtClean="0">
                              <a:latin typeface="Cambria Math" panose="02040503050406030204" pitchFamily="18" charset="0"/>
                            </a:rPr>
                          </m:ctrlPr>
                        </m:dPr>
                        <m:e>
                          <m:r>
                            <a:rPr lang="en-GB" sz="1600" b="0" i="1" smtClean="0">
                              <a:latin typeface="Cambria Math" panose="02040503050406030204" pitchFamily="18" charset="0"/>
                            </a:rPr>
                            <m:t>0.2969</m:t>
                          </m:r>
                          <m:rad>
                            <m:radPr>
                              <m:degHide m:val="on"/>
                              <m:ctrlPr>
                                <a:rPr lang="en-GB" sz="1600" b="0" i="1" smtClean="0">
                                  <a:latin typeface="Cambria Math" panose="02040503050406030204" pitchFamily="18" charset="0"/>
                                </a:rPr>
                              </m:ctrlPr>
                            </m:radPr>
                            <m:deg/>
                            <m:e>
                              <m:r>
                                <a:rPr lang="en-GB" sz="1600" b="0" i="1" smtClean="0">
                                  <a:latin typeface="Cambria Math" panose="02040503050406030204" pitchFamily="18" charset="0"/>
                                </a:rPr>
                                <m:t>𝑥</m:t>
                              </m:r>
                            </m:e>
                          </m:rad>
                          <m:r>
                            <a:rPr lang="en-GB" sz="1600" b="0" i="1" smtClean="0">
                              <a:latin typeface="Cambria Math" panose="02040503050406030204" pitchFamily="18" charset="0"/>
                            </a:rPr>
                            <m:t>−0.126</m:t>
                          </m:r>
                          <m:r>
                            <a:rPr lang="en-GB" sz="1600" b="0" i="1" smtClean="0">
                              <a:latin typeface="Cambria Math" panose="02040503050406030204" pitchFamily="18" charset="0"/>
                            </a:rPr>
                            <m:t>𝑥</m:t>
                          </m:r>
                          <m:r>
                            <a:rPr lang="en-GB" sz="1600" b="0" i="1" smtClean="0">
                              <a:latin typeface="Cambria Math" panose="02040503050406030204" pitchFamily="18" charset="0"/>
                            </a:rPr>
                            <m:t>−0.3516</m:t>
                          </m:r>
                          <m:sSup>
                            <m:sSupPr>
                              <m:ctrlPr>
                                <a:rPr lang="en-GB" sz="1600" b="0" i="1" smtClean="0">
                                  <a:latin typeface="Cambria Math" panose="02040503050406030204" pitchFamily="18" charset="0"/>
                                </a:rPr>
                              </m:ctrlPr>
                            </m:sSupPr>
                            <m:e>
                              <m:r>
                                <a:rPr lang="en-GB" sz="1600" b="0" i="1" smtClean="0">
                                  <a:latin typeface="Cambria Math" panose="02040503050406030204" pitchFamily="18" charset="0"/>
                                </a:rPr>
                                <m:t>𝑥</m:t>
                              </m:r>
                            </m:e>
                            <m:sup>
                              <m:r>
                                <a:rPr lang="en-GB" sz="1600" b="0" i="1" smtClean="0">
                                  <a:latin typeface="Cambria Math" panose="02040503050406030204" pitchFamily="18" charset="0"/>
                                </a:rPr>
                                <m:t>2</m:t>
                              </m:r>
                            </m:sup>
                          </m:sSup>
                          <m:r>
                            <a:rPr lang="en-GB" sz="1600" b="0" i="1" smtClean="0">
                              <a:latin typeface="Cambria Math" panose="02040503050406030204" pitchFamily="18" charset="0"/>
                            </a:rPr>
                            <m:t>+0.2483</m:t>
                          </m:r>
                          <m:sSup>
                            <m:sSupPr>
                              <m:ctrlPr>
                                <a:rPr lang="en-GB" sz="1600" b="0" i="1" smtClean="0">
                                  <a:latin typeface="Cambria Math" panose="02040503050406030204" pitchFamily="18" charset="0"/>
                                </a:rPr>
                              </m:ctrlPr>
                            </m:sSupPr>
                            <m:e>
                              <m:r>
                                <a:rPr lang="en-GB" sz="1600" b="0" i="1" smtClean="0">
                                  <a:latin typeface="Cambria Math" panose="02040503050406030204" pitchFamily="18" charset="0"/>
                                </a:rPr>
                                <m:t>𝑥</m:t>
                              </m:r>
                            </m:e>
                            <m:sup>
                              <m:r>
                                <a:rPr lang="en-GB" sz="1600" b="0" i="1" smtClean="0">
                                  <a:latin typeface="Cambria Math" panose="02040503050406030204" pitchFamily="18" charset="0"/>
                                </a:rPr>
                                <m:t>3</m:t>
                              </m:r>
                            </m:sup>
                          </m:sSup>
                          <m:r>
                            <a:rPr lang="en-GB" sz="1600" b="0" i="1" smtClean="0">
                              <a:latin typeface="Cambria Math" panose="02040503050406030204" pitchFamily="18" charset="0"/>
                            </a:rPr>
                            <m:t>−0.1015</m:t>
                          </m:r>
                          <m:sSup>
                            <m:sSupPr>
                              <m:ctrlPr>
                                <a:rPr lang="en-GB" sz="1600" b="0" i="1" smtClean="0">
                                  <a:latin typeface="Cambria Math" panose="02040503050406030204" pitchFamily="18" charset="0"/>
                                </a:rPr>
                              </m:ctrlPr>
                            </m:sSupPr>
                            <m:e>
                              <m:r>
                                <a:rPr lang="en-GB" sz="1600" b="0" i="1" smtClean="0">
                                  <a:latin typeface="Cambria Math" panose="02040503050406030204" pitchFamily="18" charset="0"/>
                                </a:rPr>
                                <m:t>𝑥</m:t>
                              </m:r>
                            </m:e>
                            <m:sup>
                              <m:r>
                                <a:rPr lang="en-GB" sz="1600" b="0" i="1" smtClean="0">
                                  <a:latin typeface="Cambria Math" panose="02040503050406030204" pitchFamily="18" charset="0"/>
                                </a:rPr>
                                <m:t>4</m:t>
                              </m:r>
                            </m:sup>
                          </m:sSup>
                        </m:e>
                      </m:d>
                    </m:oMath>
                  </m:oMathPara>
                </a14:m>
                <a:endParaRPr lang="en-GB" sz="1600"/>
              </a:p>
            </p:txBody>
          </p:sp>
        </mc:Choice>
        <mc:Fallback xmlns="">
          <p:sp>
            <p:nvSpPr>
              <p:cNvPr id="10" name="TextBox 9">
                <a:extLst>
                  <a:ext uri="{FF2B5EF4-FFF2-40B4-BE49-F238E27FC236}">
                    <a16:creationId xmlns:a16="http://schemas.microsoft.com/office/drawing/2014/main" id="{9E2F85A1-6D13-F1A1-2126-98B3616F21C5}"/>
                  </a:ext>
                </a:extLst>
              </p:cNvPr>
              <p:cNvSpPr txBox="1">
                <a:spLocks noRot="1" noChangeAspect="1" noMove="1" noResize="1" noEditPoints="1" noAdjustHandles="1" noChangeArrowheads="1" noChangeShapeType="1" noTextEdit="1"/>
              </p:cNvSpPr>
              <p:nvPr/>
            </p:nvSpPr>
            <p:spPr>
              <a:xfrm>
                <a:off x="6391492" y="6132917"/>
                <a:ext cx="5735544" cy="248979"/>
              </a:xfrm>
              <a:prstGeom prst="rect">
                <a:avLst/>
              </a:prstGeom>
              <a:blipFill>
                <a:blip r:embed="rId4"/>
                <a:stretch>
                  <a:fillRect l="-425" b="-24390"/>
                </a:stretch>
              </a:blipFill>
            </p:spPr>
            <p:txBody>
              <a:bodyPr/>
              <a:lstStyle/>
              <a:p>
                <a:r>
                  <a:rPr lang="en-US">
                    <a:noFill/>
                  </a:rPr>
                  <a:t> </a:t>
                </a:r>
              </a:p>
            </p:txBody>
          </p:sp>
        </mc:Fallback>
      </mc:AlternateContent>
      <p:sp>
        <p:nvSpPr>
          <p:cNvPr id="3" name="Content Placeholder 2">
            <a:extLst>
              <a:ext uri="{FF2B5EF4-FFF2-40B4-BE49-F238E27FC236}">
                <a16:creationId xmlns:a16="http://schemas.microsoft.com/office/drawing/2014/main" id="{CA6D88C5-40D2-C34D-6835-0F11F3820AC5}"/>
              </a:ext>
            </a:extLst>
          </p:cNvPr>
          <p:cNvSpPr>
            <a:spLocks noGrp="1"/>
          </p:cNvSpPr>
          <p:nvPr>
            <p:ph idx="1"/>
          </p:nvPr>
        </p:nvSpPr>
        <p:spPr>
          <a:xfrm>
            <a:off x="838200" y="1871331"/>
            <a:ext cx="5877232" cy="4188674"/>
          </a:xfrm>
        </p:spPr>
        <p:txBody>
          <a:bodyPr/>
          <a:lstStyle/>
          <a:p>
            <a:r>
              <a:rPr lang="en-GB" sz="2400" b="0"/>
              <a:t>Use RIED software to evolve a range of viable wing box design solutions for the Airbus “City Airbus”.</a:t>
            </a:r>
          </a:p>
          <a:p>
            <a:r>
              <a:rPr lang="en-GB" sz="2400" b="0"/>
              <a:t>Small aircraft to carry 4 people, total load of 2000kg (~20kN)</a:t>
            </a:r>
          </a:p>
          <a:p>
            <a:r>
              <a:rPr lang="en-GB" sz="2400" b="0"/>
              <a:t>Wing-span of 8m (conventional wing)</a:t>
            </a:r>
          </a:p>
          <a:p>
            <a:r>
              <a:rPr lang="en-GB" sz="2400" b="0"/>
              <a:t>NACA0020 aerofoil profile (equation-driven and symmetric)</a:t>
            </a:r>
          </a:p>
          <a:p>
            <a:r>
              <a:rPr lang="en-GB" sz="2400"/>
              <a:t>Target weight: 100kg</a:t>
            </a:r>
          </a:p>
          <a:p>
            <a:pPr marL="0" indent="0">
              <a:buNone/>
            </a:pPr>
            <a:endParaRPr lang="en-GB" sz="2400" b="0"/>
          </a:p>
        </p:txBody>
      </p:sp>
      <p:grpSp>
        <p:nvGrpSpPr>
          <p:cNvPr id="24" name="Group 23">
            <a:extLst>
              <a:ext uri="{FF2B5EF4-FFF2-40B4-BE49-F238E27FC236}">
                <a16:creationId xmlns:a16="http://schemas.microsoft.com/office/drawing/2014/main" id="{26961CB2-2975-8A06-986B-8ADCF7976882}"/>
              </a:ext>
            </a:extLst>
          </p:cNvPr>
          <p:cNvGrpSpPr/>
          <p:nvPr/>
        </p:nvGrpSpPr>
        <p:grpSpPr>
          <a:xfrm>
            <a:off x="8301046" y="3113407"/>
            <a:ext cx="3766915" cy="1777434"/>
            <a:chOff x="7384354" y="3121793"/>
            <a:chExt cx="3766915" cy="1777434"/>
          </a:xfrm>
        </p:grpSpPr>
        <p:pic>
          <p:nvPicPr>
            <p:cNvPr id="20" name="Picture 19">
              <a:extLst>
                <a:ext uri="{FF2B5EF4-FFF2-40B4-BE49-F238E27FC236}">
                  <a16:creationId xmlns:a16="http://schemas.microsoft.com/office/drawing/2014/main" id="{3216075A-7109-EC53-DBD2-35BD0A9FF964}"/>
                </a:ext>
              </a:extLst>
            </p:cNvPr>
            <p:cNvPicPr>
              <a:picLocks noChangeAspect="1"/>
            </p:cNvPicPr>
            <p:nvPr/>
          </p:nvPicPr>
          <p:blipFill>
            <a:blip r:embed="rId5"/>
            <a:stretch>
              <a:fillRect/>
            </a:stretch>
          </p:blipFill>
          <p:spPr>
            <a:xfrm>
              <a:off x="7516491" y="3121793"/>
              <a:ext cx="3634778" cy="1592768"/>
            </a:xfrm>
            <a:prstGeom prst="rect">
              <a:avLst/>
            </a:prstGeom>
          </p:spPr>
        </p:pic>
        <p:cxnSp>
          <p:nvCxnSpPr>
            <p:cNvPr id="21" name="Straight Arrow Connector 20">
              <a:extLst>
                <a:ext uri="{FF2B5EF4-FFF2-40B4-BE49-F238E27FC236}">
                  <a16:creationId xmlns:a16="http://schemas.microsoft.com/office/drawing/2014/main" id="{04C2B339-8812-796B-C33E-E1E7C3712873}"/>
                </a:ext>
              </a:extLst>
            </p:cNvPr>
            <p:cNvCxnSpPr>
              <a:cxnSpLocks/>
            </p:cNvCxnSpPr>
            <p:nvPr/>
          </p:nvCxnSpPr>
          <p:spPr>
            <a:xfrm>
              <a:off x="7516491" y="4251598"/>
              <a:ext cx="2797548" cy="525836"/>
            </a:xfrm>
            <a:prstGeom prst="straightConnector1">
              <a:avLst/>
            </a:prstGeom>
            <a:ln w="1905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8787316-5F21-B544-6F0B-3B8C3D10C398}"/>
                </a:ext>
              </a:extLst>
            </p:cNvPr>
            <p:cNvSpPr txBox="1"/>
            <p:nvPr/>
          </p:nvSpPr>
          <p:spPr>
            <a:xfrm>
              <a:off x="7384354" y="4529895"/>
              <a:ext cx="1680268" cy="369332"/>
            </a:xfrm>
            <a:prstGeom prst="rect">
              <a:avLst/>
            </a:prstGeom>
            <a:noFill/>
          </p:spPr>
          <p:txBody>
            <a:bodyPr wrap="none" rtlCol="0">
              <a:spAutoFit/>
            </a:bodyPr>
            <a:lstStyle/>
            <a:p>
              <a:r>
                <a:rPr lang="en-GB"/>
                <a:t>Semi-span = 4m</a:t>
              </a:r>
            </a:p>
          </p:txBody>
        </p:sp>
      </p:grpSp>
      <p:sp>
        <p:nvSpPr>
          <p:cNvPr id="25" name="Arc 24">
            <a:extLst>
              <a:ext uri="{FF2B5EF4-FFF2-40B4-BE49-F238E27FC236}">
                <a16:creationId xmlns:a16="http://schemas.microsoft.com/office/drawing/2014/main" id="{A959DE83-19E1-E9F3-CFC1-C14D24DE2B7B}"/>
              </a:ext>
            </a:extLst>
          </p:cNvPr>
          <p:cNvSpPr/>
          <p:nvPr/>
        </p:nvSpPr>
        <p:spPr>
          <a:xfrm>
            <a:off x="9831957" y="2356399"/>
            <a:ext cx="1137684" cy="1396894"/>
          </a:xfrm>
          <a:prstGeom prst="arc">
            <a:avLst>
              <a:gd name="adj1" fmla="val 17424431"/>
              <a:gd name="adj2" fmla="val 3701390"/>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6" name="Oval 25">
            <a:extLst>
              <a:ext uri="{FF2B5EF4-FFF2-40B4-BE49-F238E27FC236}">
                <a16:creationId xmlns:a16="http://schemas.microsoft.com/office/drawing/2014/main" id="{72D250D4-04C0-F23A-2FE6-C85F094047C5}"/>
              </a:ext>
            </a:extLst>
          </p:cNvPr>
          <p:cNvSpPr/>
          <p:nvPr/>
        </p:nvSpPr>
        <p:spPr>
          <a:xfrm rot="3224824">
            <a:off x="8550197" y="2882494"/>
            <a:ext cx="706705" cy="1364874"/>
          </a:xfrm>
          <a:prstGeom prst="ellipse">
            <a:avLst/>
          </a:prstGeom>
          <a:noFill/>
          <a:ln w="539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rc 26">
            <a:extLst>
              <a:ext uri="{FF2B5EF4-FFF2-40B4-BE49-F238E27FC236}">
                <a16:creationId xmlns:a16="http://schemas.microsoft.com/office/drawing/2014/main" id="{50C35520-9A0F-E847-8B6A-03276284AAE2}"/>
              </a:ext>
            </a:extLst>
          </p:cNvPr>
          <p:cNvSpPr/>
          <p:nvPr/>
        </p:nvSpPr>
        <p:spPr>
          <a:xfrm flipH="1">
            <a:off x="7258370" y="3546553"/>
            <a:ext cx="1518565" cy="1916629"/>
          </a:xfrm>
          <a:prstGeom prst="arc">
            <a:avLst>
              <a:gd name="adj1" fmla="val 15889617"/>
              <a:gd name="adj2" fmla="val 2325568"/>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439435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C09DB-374B-6C64-9DAD-3D793E4FDC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EA1E67-3904-2EF7-5B4B-6F746CFA355B}"/>
              </a:ext>
            </a:extLst>
          </p:cNvPr>
          <p:cNvSpPr>
            <a:spLocks noGrp="1"/>
          </p:cNvSpPr>
          <p:nvPr>
            <p:ph type="title"/>
          </p:nvPr>
        </p:nvSpPr>
        <p:spPr/>
        <p:txBody>
          <a:bodyPr anchor="ctr"/>
          <a:lstStyle/>
          <a:p>
            <a:r>
              <a:rPr lang="en-GB" noProof="0"/>
              <a:t>How is the “state” assessed?</a:t>
            </a:r>
          </a:p>
        </p:txBody>
      </p:sp>
      <p:sp>
        <p:nvSpPr>
          <p:cNvPr id="8" name="Rectangle 7">
            <a:extLst>
              <a:ext uri="{FF2B5EF4-FFF2-40B4-BE49-F238E27FC236}">
                <a16:creationId xmlns:a16="http://schemas.microsoft.com/office/drawing/2014/main" id="{3A7E39AB-D7ED-8868-6CB7-78BCF5A39F7E}"/>
              </a:ext>
            </a:extLst>
          </p:cNvPr>
          <p:cNvSpPr/>
          <p:nvPr userDrawn="1"/>
        </p:nvSpPr>
        <p:spPr>
          <a:xfrm>
            <a:off x="8666190" y="0"/>
            <a:ext cx="2224228" cy="11149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AA1F9C76-4F76-F9A9-4E2E-A5DB352F0B5A}"/>
              </a:ext>
            </a:extLst>
          </p:cNvPr>
          <p:cNvGrpSpPr/>
          <p:nvPr/>
        </p:nvGrpSpPr>
        <p:grpSpPr>
          <a:xfrm>
            <a:off x="7563774" y="1"/>
            <a:ext cx="4628225" cy="1185654"/>
            <a:chOff x="7563774" y="1"/>
            <a:chExt cx="4628225" cy="1185654"/>
          </a:xfrm>
        </p:grpSpPr>
        <p:pic>
          <p:nvPicPr>
            <p:cNvPr id="5" name="x_x_4EA2A0AD-6E1F-40E5-895A-E6AC95CF4CBF">
              <a:extLst>
                <a:ext uri="{FF2B5EF4-FFF2-40B4-BE49-F238E27FC236}">
                  <a16:creationId xmlns:a16="http://schemas.microsoft.com/office/drawing/2014/main" id="{6EE0B820-E9E7-72DD-6275-BA6B5E5BD5E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563774" y="1"/>
              <a:ext cx="1147108" cy="111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D4421997-87EA-0A36-5BB1-92B9B6F09D5C}"/>
                </a:ext>
              </a:extLst>
            </p:cNvPr>
            <p:cNvGrpSpPr/>
            <p:nvPr userDrawn="1"/>
          </p:nvGrpSpPr>
          <p:grpSpPr>
            <a:xfrm>
              <a:off x="8666190" y="736"/>
              <a:ext cx="1917570" cy="1184919"/>
              <a:chOff x="6903603" y="-2386804"/>
              <a:chExt cx="3557297" cy="2321347"/>
            </a:xfrm>
          </p:grpSpPr>
          <p:grpSp>
            <p:nvGrpSpPr>
              <p:cNvPr id="10" name="Group 9">
                <a:extLst>
                  <a:ext uri="{FF2B5EF4-FFF2-40B4-BE49-F238E27FC236}">
                    <a16:creationId xmlns:a16="http://schemas.microsoft.com/office/drawing/2014/main" id="{94B1EF64-42DE-5776-1359-A6FB9554CBB2}"/>
                  </a:ext>
                </a:extLst>
              </p:cNvPr>
              <p:cNvGrpSpPr/>
              <p:nvPr userDrawn="1"/>
            </p:nvGrpSpPr>
            <p:grpSpPr>
              <a:xfrm>
                <a:off x="6903603" y="-2386804"/>
                <a:ext cx="2214997" cy="1122085"/>
                <a:chOff x="9977003" y="-7091"/>
                <a:chExt cx="2214997" cy="1122085"/>
              </a:xfrm>
            </p:grpSpPr>
            <p:sp>
              <p:nvSpPr>
                <p:cNvPr id="13" name="Rectangle 12">
                  <a:extLst>
                    <a:ext uri="{FF2B5EF4-FFF2-40B4-BE49-F238E27FC236}">
                      <a16:creationId xmlns:a16="http://schemas.microsoft.com/office/drawing/2014/main" id="{92DF7DFE-A624-44AC-4EB6-584D0FA1064B}"/>
                    </a:ext>
                  </a:extLst>
                </p:cNvPr>
                <p:cNvSpPr/>
                <p:nvPr userDrawn="1"/>
              </p:nvSpPr>
              <p:spPr>
                <a:xfrm>
                  <a:off x="9982201" y="935608"/>
                  <a:ext cx="2209799" cy="1793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Text&#10;&#10;Description automatically generated with low confidence">
                  <a:extLst>
                    <a:ext uri="{FF2B5EF4-FFF2-40B4-BE49-F238E27FC236}">
                      <a16:creationId xmlns:a16="http://schemas.microsoft.com/office/drawing/2014/main" id="{577E1D86-3FAD-1175-90E5-818013C94287}"/>
                    </a:ext>
                  </a:extLst>
                </p:cNvPr>
                <p:cNvPicPr>
                  <a:picLocks noChangeAspect="1"/>
                </p:cNvPicPr>
                <p:nvPr userDrawn="1"/>
              </p:nvPicPr>
              <p:blipFill>
                <a:blip r:embed="rId5"/>
                <a:srcRect r="2601"/>
                <a:stretch/>
              </p:blipFill>
              <p:spPr>
                <a:xfrm>
                  <a:off x="9977003" y="-7091"/>
                  <a:ext cx="2214997" cy="1049081"/>
                </a:xfrm>
                <a:prstGeom prst="rect">
                  <a:avLst/>
                </a:prstGeom>
              </p:spPr>
            </p:pic>
          </p:grpSp>
          <p:pic>
            <p:nvPicPr>
              <p:cNvPr id="11" name="Picture 10" descr="Text&#10;&#10;Description automatically generated">
                <a:extLst>
                  <a:ext uri="{FF2B5EF4-FFF2-40B4-BE49-F238E27FC236}">
                    <a16:creationId xmlns:a16="http://schemas.microsoft.com/office/drawing/2014/main" id="{D39FDFFD-7E44-459D-5875-F21206472EBB}"/>
                  </a:ext>
                </a:extLst>
              </p:cNvPr>
              <p:cNvPicPr>
                <a:picLocks noChangeAspect="1"/>
              </p:cNvPicPr>
              <p:nvPr userDrawn="1"/>
            </p:nvPicPr>
            <p:blipFill>
              <a:blip r:embed="rId6"/>
              <a:stretch>
                <a:fillRect/>
              </a:stretch>
            </p:blipFill>
            <p:spPr>
              <a:xfrm>
                <a:off x="7552762" y="-1608831"/>
                <a:ext cx="1841179" cy="816968"/>
              </a:xfrm>
              <a:prstGeom prst="rect">
                <a:avLst/>
              </a:prstGeom>
            </p:spPr>
          </p:pic>
          <p:pic>
            <p:nvPicPr>
              <p:cNvPr id="12" name="Picture 11" descr="See the source image">
                <a:extLst>
                  <a:ext uri="{FF2B5EF4-FFF2-40B4-BE49-F238E27FC236}">
                    <a16:creationId xmlns:a16="http://schemas.microsoft.com/office/drawing/2014/main" id="{CCBBE20D-2F92-5A84-DB8C-63951A0B1D26}"/>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8065293" y="-901284"/>
                <a:ext cx="2395607" cy="835827"/>
              </a:xfrm>
              <a:prstGeom prst="rect">
                <a:avLst/>
              </a:prstGeom>
              <a:noFill/>
              <a:ln>
                <a:noFill/>
              </a:ln>
            </p:spPr>
          </p:pic>
        </p:grpSp>
        <p:pic>
          <p:nvPicPr>
            <p:cNvPr id="7" name="Picture 6" descr="Logo&#10;&#10;Description automatically generated with low confidence">
              <a:extLst>
                <a:ext uri="{FF2B5EF4-FFF2-40B4-BE49-F238E27FC236}">
                  <a16:creationId xmlns:a16="http://schemas.microsoft.com/office/drawing/2014/main" id="{A71FDA96-4243-BA57-BB7A-89999198FD28}"/>
                </a:ext>
              </a:extLst>
            </p:cNvPr>
            <p:cNvPicPr>
              <a:picLocks noChangeAspect="1"/>
            </p:cNvPicPr>
            <p:nvPr/>
          </p:nvPicPr>
          <p:blipFill>
            <a:blip r:embed="rId8"/>
            <a:stretch>
              <a:fillRect/>
            </a:stretch>
          </p:blipFill>
          <p:spPr>
            <a:xfrm>
              <a:off x="10882114" y="2636"/>
              <a:ext cx="1309885" cy="1112357"/>
            </a:xfrm>
            <a:prstGeom prst="rect">
              <a:avLst/>
            </a:prstGeom>
          </p:spPr>
        </p:pic>
      </p:grpSp>
      <p:sp>
        <p:nvSpPr>
          <p:cNvPr id="101" name="TextBox 100">
            <a:extLst>
              <a:ext uri="{FF2B5EF4-FFF2-40B4-BE49-F238E27FC236}">
                <a16:creationId xmlns:a16="http://schemas.microsoft.com/office/drawing/2014/main" id="{53D8EF1E-D65F-477F-0A28-76AC53B2A405}"/>
              </a:ext>
            </a:extLst>
          </p:cNvPr>
          <p:cNvSpPr txBox="1"/>
          <p:nvPr/>
        </p:nvSpPr>
        <p:spPr>
          <a:xfrm>
            <a:off x="10153821" y="6175879"/>
            <a:ext cx="19248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30000" noProof="0">
                <a:ln>
                  <a:noFill/>
                </a:ln>
                <a:solidFill>
                  <a:prstClr val="black"/>
                </a:solidFill>
                <a:effectLst/>
                <a:uLnTx/>
                <a:uFillTx/>
                <a:latin typeface="Calibri" panose="020F0502020204030204"/>
                <a:ea typeface="+mn-ea"/>
                <a:cs typeface="+mn-cs"/>
              </a:rPr>
              <a:t>G</a:t>
            </a:r>
            <a:r>
              <a:rPr kumimoji="0" lang="en-GB" sz="1400" b="0" i="1" u="none" strike="noStrike" kern="1200" cap="none" spc="0" normalizeH="0" baseline="0" noProof="0">
                <a:ln>
                  <a:noFill/>
                </a:ln>
                <a:solidFill>
                  <a:prstClr val="black"/>
                </a:solidFill>
                <a:effectLst/>
                <a:uLnTx/>
                <a:uFillTx/>
                <a:latin typeface="Calibri" panose="020F0502020204030204"/>
                <a:ea typeface="+mn-ea"/>
                <a:cs typeface="+mn-cs"/>
              </a:rPr>
              <a:t>: Global RIED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30000" noProof="0">
                <a:ln>
                  <a:noFill/>
                </a:ln>
                <a:solidFill>
                  <a:prstClr val="black"/>
                </a:solidFill>
                <a:effectLst/>
                <a:uLnTx/>
                <a:uFillTx/>
                <a:latin typeface="Calibri" panose="020F0502020204030204"/>
                <a:ea typeface="+mn-ea"/>
                <a:cs typeface="+mn-cs"/>
              </a:rPr>
              <a:t>L</a:t>
            </a:r>
            <a:r>
              <a:rPr kumimoji="0" lang="en-GB" sz="1400" b="0" i="1" u="none" strike="noStrike" kern="1200" cap="none" spc="0" normalizeH="0" baseline="0" noProof="0">
                <a:ln>
                  <a:noFill/>
                </a:ln>
                <a:solidFill>
                  <a:prstClr val="black"/>
                </a:solidFill>
                <a:effectLst/>
                <a:uLnTx/>
                <a:uFillTx/>
                <a:latin typeface="Calibri" panose="020F0502020204030204"/>
                <a:ea typeface="+mn-ea"/>
                <a:cs typeface="+mn-cs"/>
              </a:rPr>
              <a:t>: Local RIED Response</a:t>
            </a:r>
          </a:p>
        </p:txBody>
      </p:sp>
      <p:grpSp>
        <p:nvGrpSpPr>
          <p:cNvPr id="100" name="Group 99">
            <a:extLst>
              <a:ext uri="{FF2B5EF4-FFF2-40B4-BE49-F238E27FC236}">
                <a16:creationId xmlns:a16="http://schemas.microsoft.com/office/drawing/2014/main" id="{91E93A6F-A096-6D6D-9BC5-0E1A1E81CC83}"/>
              </a:ext>
            </a:extLst>
          </p:cNvPr>
          <p:cNvGrpSpPr/>
          <p:nvPr/>
        </p:nvGrpSpPr>
        <p:grpSpPr>
          <a:xfrm>
            <a:off x="336124" y="1871331"/>
            <a:ext cx="2352860" cy="2028716"/>
            <a:chOff x="336124" y="1871331"/>
            <a:chExt cx="2352860" cy="2028716"/>
          </a:xfrm>
        </p:grpSpPr>
        <p:grpSp>
          <p:nvGrpSpPr>
            <p:cNvPr id="3" name="Group 2">
              <a:extLst>
                <a:ext uri="{FF2B5EF4-FFF2-40B4-BE49-F238E27FC236}">
                  <a16:creationId xmlns:a16="http://schemas.microsoft.com/office/drawing/2014/main" id="{AD97872D-9F4C-046A-8090-1FF50760AEA2}"/>
                </a:ext>
              </a:extLst>
            </p:cNvPr>
            <p:cNvGrpSpPr/>
            <p:nvPr/>
          </p:nvGrpSpPr>
          <p:grpSpPr>
            <a:xfrm>
              <a:off x="498795" y="2362080"/>
              <a:ext cx="1982268" cy="1374138"/>
              <a:chOff x="7350396" y="1306830"/>
              <a:chExt cx="3937819" cy="2729755"/>
            </a:xfrm>
          </p:grpSpPr>
          <p:grpSp>
            <p:nvGrpSpPr>
              <p:cNvPr id="4" name="Group 3">
                <a:extLst>
                  <a:ext uri="{FF2B5EF4-FFF2-40B4-BE49-F238E27FC236}">
                    <a16:creationId xmlns:a16="http://schemas.microsoft.com/office/drawing/2014/main" id="{2402EB55-FAB6-D82D-71C9-CC0D95A4A866}"/>
                  </a:ext>
                </a:extLst>
              </p:cNvPr>
              <p:cNvGrpSpPr/>
              <p:nvPr/>
            </p:nvGrpSpPr>
            <p:grpSpPr>
              <a:xfrm>
                <a:off x="7619907" y="1483227"/>
                <a:ext cx="3425704" cy="2057831"/>
                <a:chOff x="6880301" y="1624742"/>
                <a:chExt cx="4536116" cy="2724859"/>
              </a:xfrm>
            </p:grpSpPr>
            <p:grpSp>
              <p:nvGrpSpPr>
                <p:cNvPr id="38" name="Group 37">
                  <a:extLst>
                    <a:ext uri="{FF2B5EF4-FFF2-40B4-BE49-F238E27FC236}">
                      <a16:creationId xmlns:a16="http://schemas.microsoft.com/office/drawing/2014/main" id="{78147216-F2C2-AE92-7726-A8F60A066E74}"/>
                    </a:ext>
                  </a:extLst>
                </p:cNvPr>
                <p:cNvGrpSpPr/>
                <p:nvPr/>
              </p:nvGrpSpPr>
              <p:grpSpPr>
                <a:xfrm>
                  <a:off x="6880302" y="1634507"/>
                  <a:ext cx="4536115" cy="2715094"/>
                  <a:chOff x="6894865" y="1550497"/>
                  <a:chExt cx="4536115" cy="2715094"/>
                </a:xfrm>
              </p:grpSpPr>
              <p:cxnSp>
                <p:nvCxnSpPr>
                  <p:cNvPr id="49" name="Straight Connector 48">
                    <a:extLst>
                      <a:ext uri="{FF2B5EF4-FFF2-40B4-BE49-F238E27FC236}">
                        <a16:creationId xmlns:a16="http://schemas.microsoft.com/office/drawing/2014/main" id="{E0F44289-A6B2-4F39-148C-B7BE07D30EB6}"/>
                      </a:ext>
                    </a:extLst>
                  </p:cNvPr>
                  <p:cNvCxnSpPr/>
                  <p:nvPr/>
                </p:nvCxnSpPr>
                <p:spPr>
                  <a:xfrm>
                    <a:off x="6997202" y="2304591"/>
                    <a:ext cx="0" cy="54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1DEE04E1-C6B0-5B81-0BE9-D9C212ECDE12}"/>
                      </a:ext>
                    </a:extLst>
                  </p:cNvPr>
                  <p:cNvGrpSpPr/>
                  <p:nvPr/>
                </p:nvGrpSpPr>
                <p:grpSpPr>
                  <a:xfrm>
                    <a:off x="6894865" y="1550497"/>
                    <a:ext cx="4536115" cy="2433636"/>
                    <a:chOff x="6894865" y="1550497"/>
                    <a:chExt cx="4536115" cy="2433636"/>
                  </a:xfrm>
                </p:grpSpPr>
                <p:cxnSp>
                  <p:nvCxnSpPr>
                    <p:cNvPr id="62" name="Straight Connector 61">
                      <a:extLst>
                        <a:ext uri="{FF2B5EF4-FFF2-40B4-BE49-F238E27FC236}">
                          <a16:creationId xmlns:a16="http://schemas.microsoft.com/office/drawing/2014/main" id="{84288C53-8D90-AEA8-84A6-DCEA4F57C845}"/>
                        </a:ext>
                      </a:extLst>
                    </p:cNvPr>
                    <p:cNvCxnSpPr>
                      <a:cxnSpLocks/>
                    </p:cNvCxnSpPr>
                    <p:nvPr/>
                  </p:nvCxnSpPr>
                  <p:spPr>
                    <a:xfrm>
                      <a:off x="6997202" y="2309902"/>
                      <a:ext cx="3721701" cy="16742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71C3A64-D04D-F457-4079-811FDBA93315}"/>
                        </a:ext>
                      </a:extLst>
                    </p:cNvPr>
                    <p:cNvCxnSpPr>
                      <a:cxnSpLocks/>
                    </p:cNvCxnSpPr>
                    <p:nvPr/>
                  </p:nvCxnSpPr>
                  <p:spPr>
                    <a:xfrm rot="19800000">
                      <a:off x="6894865" y="1932427"/>
                      <a:ext cx="15277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93627C5-B251-C12B-855F-60FA7832DFD0}"/>
                        </a:ext>
                      </a:extLst>
                    </p:cNvPr>
                    <p:cNvCxnSpPr>
                      <a:cxnSpLocks/>
                    </p:cNvCxnSpPr>
                    <p:nvPr/>
                  </p:nvCxnSpPr>
                  <p:spPr>
                    <a:xfrm rot="19800000">
                      <a:off x="10667780" y="3793332"/>
                      <a:ext cx="763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F0ED83A-F1F3-37EE-F2BF-02B4D0D4FFE0}"/>
                        </a:ext>
                      </a:extLst>
                    </p:cNvPr>
                    <p:cNvCxnSpPr>
                      <a:cxnSpLocks/>
                    </p:cNvCxnSpPr>
                    <p:nvPr/>
                  </p:nvCxnSpPr>
                  <p:spPr>
                    <a:xfrm>
                      <a:off x="8320244" y="1550497"/>
                      <a:ext cx="3059612" cy="20481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8" name="Straight Connector 57">
                    <a:extLst>
                      <a:ext uri="{FF2B5EF4-FFF2-40B4-BE49-F238E27FC236}">
                        <a16:creationId xmlns:a16="http://schemas.microsoft.com/office/drawing/2014/main" id="{815F5AE5-EA54-DEAB-6E6F-F16C0015CEA2}"/>
                      </a:ext>
                    </a:extLst>
                  </p:cNvPr>
                  <p:cNvCxnSpPr/>
                  <p:nvPr/>
                </p:nvCxnSpPr>
                <p:spPr>
                  <a:xfrm>
                    <a:off x="10713325" y="3984133"/>
                    <a:ext cx="0" cy="27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9C12DB4-18C3-79B8-D02A-A6C245242288}"/>
                      </a:ext>
                    </a:extLst>
                  </p:cNvPr>
                  <p:cNvCxnSpPr>
                    <a:cxnSpLocks/>
                  </p:cNvCxnSpPr>
                  <p:nvPr/>
                </p:nvCxnSpPr>
                <p:spPr>
                  <a:xfrm>
                    <a:off x="6986046" y="2844591"/>
                    <a:ext cx="3732857" cy="14095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8179A80-60CF-BFB5-FB6E-8C2D0821C93C}"/>
                      </a:ext>
                    </a:extLst>
                  </p:cNvPr>
                  <p:cNvCxnSpPr>
                    <a:cxnSpLocks/>
                  </p:cNvCxnSpPr>
                  <p:nvPr/>
                </p:nvCxnSpPr>
                <p:spPr>
                  <a:xfrm>
                    <a:off x="11379856" y="3598685"/>
                    <a:ext cx="0" cy="2771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F30DB6C-555E-3A06-4C11-30563AEE68C6}"/>
                      </a:ext>
                    </a:extLst>
                  </p:cNvPr>
                  <p:cNvCxnSpPr>
                    <a:cxnSpLocks/>
                  </p:cNvCxnSpPr>
                  <p:nvPr/>
                </p:nvCxnSpPr>
                <p:spPr>
                  <a:xfrm flipV="1">
                    <a:off x="10713325" y="3878087"/>
                    <a:ext cx="671176" cy="3875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5474A5C1-CAD6-59D8-5303-24C4DF2325EE}"/>
                    </a:ext>
                  </a:extLst>
                </p:cNvPr>
                <p:cNvGrpSpPr/>
                <p:nvPr/>
              </p:nvGrpSpPr>
              <p:grpSpPr>
                <a:xfrm>
                  <a:off x="6880301" y="1624742"/>
                  <a:ext cx="4484992" cy="2333508"/>
                  <a:chOff x="6880301" y="1624742"/>
                  <a:chExt cx="4484992" cy="2333508"/>
                </a:xfrm>
              </p:grpSpPr>
              <p:cxnSp>
                <p:nvCxnSpPr>
                  <p:cNvPr id="42" name="Straight Connector 41">
                    <a:extLst>
                      <a:ext uri="{FF2B5EF4-FFF2-40B4-BE49-F238E27FC236}">
                        <a16:creationId xmlns:a16="http://schemas.microsoft.com/office/drawing/2014/main" id="{3F8955D0-4767-F8E3-8657-541599B03244}"/>
                      </a:ext>
                    </a:extLst>
                  </p:cNvPr>
                  <p:cNvCxnSpPr>
                    <a:cxnSpLocks/>
                  </p:cNvCxnSpPr>
                  <p:nvPr/>
                </p:nvCxnSpPr>
                <p:spPr>
                  <a:xfrm rot="19800000">
                    <a:off x="6880301" y="2546672"/>
                    <a:ext cx="1527717"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606CDB6-8CED-236D-81FF-A12FBCE92DAE}"/>
                      </a:ext>
                    </a:extLst>
                  </p:cNvPr>
                  <p:cNvCxnSpPr/>
                  <p:nvPr/>
                </p:nvCxnSpPr>
                <p:spPr>
                  <a:xfrm>
                    <a:off x="8305681" y="1624742"/>
                    <a:ext cx="0" cy="54000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919738D-F747-8B54-2E32-C53D263EAA01}"/>
                      </a:ext>
                    </a:extLst>
                  </p:cNvPr>
                  <p:cNvCxnSpPr>
                    <a:cxnSpLocks/>
                  </p:cNvCxnSpPr>
                  <p:nvPr/>
                </p:nvCxnSpPr>
                <p:spPr>
                  <a:xfrm>
                    <a:off x="8308288" y="2154019"/>
                    <a:ext cx="3057005" cy="1804231"/>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6" name="Group 5">
                <a:extLst>
                  <a:ext uri="{FF2B5EF4-FFF2-40B4-BE49-F238E27FC236}">
                    <a16:creationId xmlns:a16="http://schemas.microsoft.com/office/drawing/2014/main" id="{77E0463C-877D-F836-5559-EBA99B1D2F47}"/>
                  </a:ext>
                </a:extLst>
              </p:cNvPr>
              <p:cNvGrpSpPr/>
              <p:nvPr/>
            </p:nvGrpSpPr>
            <p:grpSpPr>
              <a:xfrm>
                <a:off x="7350396" y="2499360"/>
                <a:ext cx="3123544" cy="1537225"/>
                <a:chOff x="7350396" y="2499360"/>
                <a:chExt cx="3123544" cy="1537225"/>
              </a:xfrm>
            </p:grpSpPr>
            <p:cxnSp>
              <p:nvCxnSpPr>
                <p:cNvPr id="32" name="Straight Connector 31">
                  <a:extLst>
                    <a:ext uri="{FF2B5EF4-FFF2-40B4-BE49-F238E27FC236}">
                      <a16:creationId xmlns:a16="http://schemas.microsoft.com/office/drawing/2014/main" id="{BBA0A513-E351-49A0-BA46-F5FB88025928}"/>
                    </a:ext>
                  </a:extLst>
                </p:cNvPr>
                <p:cNvCxnSpPr>
                  <a:cxnSpLocks/>
                </p:cNvCxnSpPr>
                <p:nvPr/>
              </p:nvCxnSpPr>
              <p:spPr>
                <a:xfrm>
                  <a:off x="7368641" y="2685094"/>
                  <a:ext cx="2301276" cy="1328642"/>
                </a:xfrm>
                <a:prstGeom prst="line">
                  <a:avLst/>
                </a:prstGeom>
                <a:ln w="12700">
                  <a:solidFill>
                    <a:schemeClr val="tx1"/>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FB09FF6-6E56-847E-8CEB-AA29B5E5011F}"/>
                    </a:ext>
                  </a:extLst>
                </p:cNvPr>
                <p:cNvCxnSpPr>
                  <a:cxnSpLocks/>
                </p:cNvCxnSpPr>
                <p:nvPr/>
              </p:nvCxnSpPr>
              <p:spPr>
                <a:xfrm flipV="1">
                  <a:off x="7350396" y="2499360"/>
                  <a:ext cx="293951" cy="174809"/>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65DDA81-EAC9-C34B-2061-9FF9167F34EF}"/>
                    </a:ext>
                  </a:extLst>
                </p:cNvPr>
                <p:cNvCxnSpPr>
                  <a:cxnSpLocks/>
                </p:cNvCxnSpPr>
                <p:nvPr/>
              </p:nvCxnSpPr>
              <p:spPr>
                <a:xfrm flipV="1">
                  <a:off x="9682480" y="3565913"/>
                  <a:ext cx="791460" cy="470672"/>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A1CA656D-416E-43CF-BA61-464A2C4402EB}"/>
                  </a:ext>
                </a:extLst>
              </p:cNvPr>
              <p:cNvCxnSpPr>
                <a:cxnSpLocks/>
              </p:cNvCxnSpPr>
              <p:nvPr/>
            </p:nvCxnSpPr>
            <p:spPr>
              <a:xfrm flipH="1">
                <a:off x="10813358" y="3422438"/>
                <a:ext cx="442113" cy="255254"/>
              </a:xfrm>
              <a:prstGeom prst="line">
                <a:avLst/>
              </a:prstGeom>
              <a:ln w="12700">
                <a:solidFill>
                  <a:schemeClr val="tx1"/>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369B338-9974-A42C-7B6E-27BC1DF37C9D}"/>
                  </a:ext>
                </a:extLst>
              </p:cNvPr>
              <p:cNvCxnSpPr>
                <a:cxnSpLocks/>
              </p:cNvCxnSpPr>
              <p:nvPr/>
            </p:nvCxnSpPr>
            <p:spPr>
              <a:xfrm>
                <a:off x="10535652" y="3552036"/>
                <a:ext cx="259803" cy="149998"/>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9756F01-1228-DE59-24F9-27FADD84F901}"/>
                  </a:ext>
                </a:extLst>
              </p:cNvPr>
              <p:cNvCxnSpPr>
                <a:cxnSpLocks/>
              </p:cNvCxnSpPr>
              <p:nvPr/>
            </p:nvCxnSpPr>
            <p:spPr>
              <a:xfrm>
                <a:off x="11028412" y="3267556"/>
                <a:ext cx="259803" cy="149998"/>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CB58CBED-52A2-7B4E-D9D7-F6BC5F2E27CD}"/>
                  </a:ext>
                </a:extLst>
              </p:cNvPr>
              <p:cNvGrpSpPr/>
              <p:nvPr/>
            </p:nvGrpSpPr>
            <p:grpSpPr>
              <a:xfrm flipH="1" flipV="1">
                <a:off x="7481835" y="1306830"/>
                <a:ext cx="1185910" cy="742342"/>
                <a:chOff x="10603852" y="3419956"/>
                <a:chExt cx="686802" cy="376253"/>
              </a:xfrm>
            </p:grpSpPr>
            <p:cxnSp>
              <p:nvCxnSpPr>
                <p:cNvPr id="25" name="Straight Connector 24">
                  <a:extLst>
                    <a:ext uri="{FF2B5EF4-FFF2-40B4-BE49-F238E27FC236}">
                      <a16:creationId xmlns:a16="http://schemas.microsoft.com/office/drawing/2014/main" id="{2FA5401C-AFAA-04D7-66CA-F8D81B001793}"/>
                    </a:ext>
                  </a:extLst>
                </p:cNvPr>
                <p:cNvCxnSpPr>
                  <a:cxnSpLocks/>
                </p:cNvCxnSpPr>
                <p:nvPr/>
              </p:nvCxnSpPr>
              <p:spPr>
                <a:xfrm flipH="1">
                  <a:off x="10765317" y="3490540"/>
                  <a:ext cx="507181" cy="292821"/>
                </a:xfrm>
                <a:prstGeom prst="line">
                  <a:avLst/>
                </a:prstGeom>
                <a:ln w="12700">
                  <a:solidFill>
                    <a:schemeClr val="tx1"/>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194AF9E-910F-580B-8B4F-AF1367B3C76C}"/>
                    </a:ext>
                  </a:extLst>
                </p:cNvPr>
                <p:cNvCxnSpPr>
                  <a:cxnSpLocks/>
                </p:cNvCxnSpPr>
                <p:nvPr/>
              </p:nvCxnSpPr>
              <p:spPr>
                <a:xfrm>
                  <a:off x="10603852" y="3710227"/>
                  <a:ext cx="148924" cy="85982"/>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1E811C9-0684-BD84-120B-19735D9BCAA4}"/>
                    </a:ext>
                  </a:extLst>
                </p:cNvPr>
                <p:cNvCxnSpPr>
                  <a:cxnSpLocks/>
                </p:cNvCxnSpPr>
                <p:nvPr/>
              </p:nvCxnSpPr>
              <p:spPr>
                <a:xfrm>
                  <a:off x="11180812" y="3419956"/>
                  <a:ext cx="109842" cy="63418"/>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grpSp>
          <p:nvGrpSpPr>
            <p:cNvPr id="99" name="Group 98">
              <a:extLst>
                <a:ext uri="{FF2B5EF4-FFF2-40B4-BE49-F238E27FC236}">
                  <a16:creationId xmlns:a16="http://schemas.microsoft.com/office/drawing/2014/main" id="{F0BB15C2-B46D-792E-21A9-287A15FD7CDB}"/>
                </a:ext>
              </a:extLst>
            </p:cNvPr>
            <p:cNvGrpSpPr/>
            <p:nvPr/>
          </p:nvGrpSpPr>
          <p:grpSpPr>
            <a:xfrm>
              <a:off x="336124" y="1871331"/>
              <a:ext cx="2352860" cy="2028716"/>
              <a:chOff x="336124" y="1871331"/>
              <a:chExt cx="2352860" cy="2028716"/>
            </a:xfrm>
          </p:grpSpPr>
          <p:sp>
            <p:nvSpPr>
              <p:cNvPr id="66" name="TextBox 65">
                <a:extLst>
                  <a:ext uri="{FF2B5EF4-FFF2-40B4-BE49-F238E27FC236}">
                    <a16:creationId xmlns:a16="http://schemas.microsoft.com/office/drawing/2014/main" id="{4CCAA910-578B-44BF-4D0B-C688C33E1512}"/>
                  </a:ext>
                </a:extLst>
              </p:cNvPr>
              <p:cNvSpPr txBox="1"/>
              <p:nvPr/>
            </p:nvSpPr>
            <p:spPr>
              <a:xfrm>
                <a:off x="799844" y="1896454"/>
                <a:ext cx="142542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Specification</a:t>
                </a:r>
              </a:p>
            </p:txBody>
          </p:sp>
          <p:sp>
            <p:nvSpPr>
              <p:cNvPr id="98" name="Rectangle: Rounded Corners 97">
                <a:extLst>
                  <a:ext uri="{FF2B5EF4-FFF2-40B4-BE49-F238E27FC236}">
                    <a16:creationId xmlns:a16="http://schemas.microsoft.com/office/drawing/2014/main" id="{8CA54275-D2E2-2FCE-7ED4-B1F4ED05E347}"/>
                  </a:ext>
                </a:extLst>
              </p:cNvPr>
              <p:cNvSpPr/>
              <p:nvPr/>
            </p:nvSpPr>
            <p:spPr>
              <a:xfrm>
                <a:off x="336124" y="1871331"/>
                <a:ext cx="2352860" cy="2028716"/>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74" name="Group 73">
            <a:extLst>
              <a:ext uri="{FF2B5EF4-FFF2-40B4-BE49-F238E27FC236}">
                <a16:creationId xmlns:a16="http://schemas.microsoft.com/office/drawing/2014/main" id="{917A496A-5B5B-DD7F-F9E2-F1D77F85DDB8}"/>
              </a:ext>
            </a:extLst>
          </p:cNvPr>
          <p:cNvGrpSpPr/>
          <p:nvPr/>
        </p:nvGrpSpPr>
        <p:grpSpPr>
          <a:xfrm>
            <a:off x="604400" y="4143737"/>
            <a:ext cx="3455120" cy="2335584"/>
            <a:chOff x="604400" y="4143737"/>
            <a:chExt cx="3455120" cy="2335584"/>
          </a:xfrm>
        </p:grpSpPr>
        <p:grpSp>
          <p:nvGrpSpPr>
            <p:cNvPr id="85" name="Group 84">
              <a:extLst>
                <a:ext uri="{FF2B5EF4-FFF2-40B4-BE49-F238E27FC236}">
                  <a16:creationId xmlns:a16="http://schemas.microsoft.com/office/drawing/2014/main" id="{C3E2A7FD-0466-4421-B36B-58A448395046}"/>
                </a:ext>
              </a:extLst>
            </p:cNvPr>
            <p:cNvGrpSpPr/>
            <p:nvPr/>
          </p:nvGrpSpPr>
          <p:grpSpPr>
            <a:xfrm>
              <a:off x="604400" y="4470833"/>
              <a:ext cx="3455120" cy="2008488"/>
              <a:chOff x="216799" y="4625189"/>
              <a:chExt cx="3455120" cy="2008488"/>
            </a:xfrm>
          </p:grpSpPr>
          <p:pic>
            <p:nvPicPr>
              <p:cNvPr id="78" name="Picture 77">
                <a:extLst>
                  <a:ext uri="{FF2B5EF4-FFF2-40B4-BE49-F238E27FC236}">
                    <a16:creationId xmlns:a16="http://schemas.microsoft.com/office/drawing/2014/main" id="{F0ABF6FA-B455-1F00-9C91-9B427CA3FF2A}"/>
                  </a:ext>
                </a:extLst>
              </p:cNvPr>
              <p:cNvPicPr>
                <a:picLocks noChangeAspect="1"/>
              </p:cNvPicPr>
              <p:nvPr/>
            </p:nvPicPr>
            <p:blipFill>
              <a:blip r:embed="rId9"/>
              <a:stretch>
                <a:fillRect/>
              </a:stretch>
            </p:blipFill>
            <p:spPr>
              <a:xfrm>
                <a:off x="585644" y="4680475"/>
                <a:ext cx="3086275" cy="1953202"/>
              </a:xfrm>
              <a:prstGeom prst="rect">
                <a:avLst/>
              </a:prstGeom>
            </p:spPr>
          </p:pic>
          <p:sp>
            <p:nvSpPr>
              <p:cNvPr id="79" name="TextBox 78">
                <a:extLst>
                  <a:ext uri="{FF2B5EF4-FFF2-40B4-BE49-F238E27FC236}">
                    <a16:creationId xmlns:a16="http://schemas.microsoft.com/office/drawing/2014/main" id="{A0D8B8D5-A429-B981-1C67-13CC656F3ED4}"/>
                  </a:ext>
                </a:extLst>
              </p:cNvPr>
              <p:cNvSpPr txBox="1"/>
              <p:nvPr/>
            </p:nvSpPr>
            <p:spPr>
              <a:xfrm>
                <a:off x="216799" y="4625189"/>
                <a:ext cx="24366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Critical Buckling Load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GB" sz="1800" b="0" i="1" u="none" strike="noStrike" kern="1200" cap="none" spc="0" normalizeH="0" baseline="0" noProof="0">
                    <a:ln>
                      <a:noFill/>
                    </a:ln>
                    <a:solidFill>
                      <a:prstClr val="black"/>
                    </a:solidFill>
                    <a:effectLst/>
                    <a:uLnTx/>
                    <a:uFillTx/>
                    <a:latin typeface="Calibri" panose="020F0502020204030204"/>
                    <a:ea typeface="+mn-ea"/>
                    <a:cs typeface="+mn-cs"/>
                  </a:rPr>
                  <a:t>Buckling Analysis</a:t>
                </a:r>
                <a:r>
                  <a:rPr kumimoji="0" lang="en-GB" sz="1800" b="0" i="1" u="none" strike="noStrike" kern="1200" cap="none" spc="0" normalizeH="0" baseline="30000" noProof="0">
                    <a:ln>
                      <a:noFill/>
                    </a:ln>
                    <a:solidFill>
                      <a:prstClr val="black"/>
                    </a:solidFill>
                    <a:effectLst/>
                    <a:uLnTx/>
                    <a:uFillTx/>
                    <a:latin typeface="Calibri" panose="020F0502020204030204"/>
                    <a:ea typeface="+mn-ea"/>
                    <a:cs typeface="+mn-cs"/>
                  </a:rPr>
                  <a:t> G</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grpSp>
        <p:cxnSp>
          <p:nvCxnSpPr>
            <p:cNvPr id="31" name="Straight Connector 30">
              <a:extLst>
                <a:ext uri="{FF2B5EF4-FFF2-40B4-BE49-F238E27FC236}">
                  <a16:creationId xmlns:a16="http://schemas.microsoft.com/office/drawing/2014/main" id="{1F651659-1A70-6EA0-7E83-529036E90F8C}"/>
                </a:ext>
              </a:extLst>
            </p:cNvPr>
            <p:cNvCxnSpPr>
              <a:cxnSpLocks/>
            </p:cNvCxnSpPr>
            <p:nvPr/>
          </p:nvCxnSpPr>
          <p:spPr>
            <a:xfrm>
              <a:off x="1822701" y="4143737"/>
              <a:ext cx="0" cy="312516"/>
            </a:xfrm>
            <a:prstGeom prst="line">
              <a:avLst/>
            </a:prstGeom>
            <a:ln w="19050">
              <a:solidFill>
                <a:srgbClr val="FF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ECFE99CB-3020-69F9-AF43-E10A66D732E9}"/>
              </a:ext>
            </a:extLst>
          </p:cNvPr>
          <p:cNvGrpSpPr/>
          <p:nvPr/>
        </p:nvGrpSpPr>
        <p:grpSpPr>
          <a:xfrm>
            <a:off x="1492888" y="2208107"/>
            <a:ext cx="4214227" cy="1950210"/>
            <a:chOff x="1492888" y="2208107"/>
            <a:chExt cx="4214227" cy="1950210"/>
          </a:xfrm>
        </p:grpSpPr>
        <p:grpSp>
          <p:nvGrpSpPr>
            <p:cNvPr id="88" name="Group 87">
              <a:extLst>
                <a:ext uri="{FF2B5EF4-FFF2-40B4-BE49-F238E27FC236}">
                  <a16:creationId xmlns:a16="http://schemas.microsoft.com/office/drawing/2014/main" id="{26045A4C-325C-45B5-8118-57A0D817597C}"/>
                </a:ext>
              </a:extLst>
            </p:cNvPr>
            <p:cNvGrpSpPr/>
            <p:nvPr/>
          </p:nvGrpSpPr>
          <p:grpSpPr>
            <a:xfrm>
              <a:off x="2963629" y="2208107"/>
              <a:ext cx="2743486" cy="1248163"/>
              <a:chOff x="8528393" y="2153872"/>
              <a:chExt cx="3240000" cy="1474055"/>
            </a:xfrm>
          </p:grpSpPr>
          <p:pic>
            <p:nvPicPr>
              <p:cNvPr id="86" name="Picture 85">
                <a:extLst>
                  <a:ext uri="{FF2B5EF4-FFF2-40B4-BE49-F238E27FC236}">
                    <a16:creationId xmlns:a16="http://schemas.microsoft.com/office/drawing/2014/main" id="{04E5B3C0-F854-E959-2288-F6FF9E773B84}"/>
                  </a:ext>
                </a:extLst>
              </p:cNvPr>
              <p:cNvPicPr>
                <a:picLocks noChangeAspect="1"/>
              </p:cNvPicPr>
              <p:nvPr/>
            </p:nvPicPr>
            <p:blipFill>
              <a:blip r:embed="rId10"/>
              <a:stretch>
                <a:fillRect/>
              </a:stretch>
            </p:blipFill>
            <p:spPr>
              <a:xfrm>
                <a:off x="8528393" y="2187927"/>
                <a:ext cx="3240000" cy="1440000"/>
              </a:xfrm>
              <a:prstGeom prst="rect">
                <a:avLst/>
              </a:prstGeom>
            </p:spPr>
          </p:pic>
          <p:sp>
            <p:nvSpPr>
              <p:cNvPr id="87" name="TextBox 86">
                <a:extLst>
                  <a:ext uri="{FF2B5EF4-FFF2-40B4-BE49-F238E27FC236}">
                    <a16:creationId xmlns:a16="http://schemas.microsoft.com/office/drawing/2014/main" id="{AC2417BB-F43F-E3EB-B1B6-5B45A46E1E99}"/>
                  </a:ext>
                </a:extLst>
              </p:cNvPr>
              <p:cNvSpPr txBox="1"/>
              <p:nvPr/>
            </p:nvSpPr>
            <p:spPr>
              <a:xfrm>
                <a:off x="8528393" y="2153872"/>
                <a:ext cx="24366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Weight</a:t>
                </a:r>
                <a:r>
                  <a:rPr kumimoji="0" lang="en-GB" sz="1800" b="0" i="1" u="none" strike="noStrike" kern="1200" cap="none" spc="0" normalizeH="0" baseline="30000" noProof="0">
                    <a:ln>
                      <a:noFill/>
                    </a:ln>
                    <a:solidFill>
                      <a:prstClr val="black"/>
                    </a:solidFill>
                    <a:effectLst/>
                    <a:uLnTx/>
                    <a:uFillTx/>
                    <a:latin typeface="Calibri" panose="020F0502020204030204"/>
                    <a:ea typeface="+mn-ea"/>
                    <a:cs typeface="+mn-cs"/>
                  </a:rPr>
                  <a:t> G</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cxnSp>
          <p:nvCxnSpPr>
            <p:cNvPr id="26" name="Straight Connector 25">
              <a:extLst>
                <a:ext uri="{FF2B5EF4-FFF2-40B4-BE49-F238E27FC236}">
                  <a16:creationId xmlns:a16="http://schemas.microsoft.com/office/drawing/2014/main" id="{0A4309DE-3DFD-A018-AA69-A07252D6F963}"/>
                </a:ext>
              </a:extLst>
            </p:cNvPr>
            <p:cNvCxnSpPr>
              <a:stCxn id="98" idx="2"/>
            </p:cNvCxnSpPr>
            <p:nvPr/>
          </p:nvCxnSpPr>
          <p:spPr>
            <a:xfrm flipH="1">
              <a:off x="1504709" y="3900047"/>
              <a:ext cx="7845" cy="2436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FAF8586-4792-7882-AE91-DE7B109B7337}"/>
                </a:ext>
              </a:extLst>
            </p:cNvPr>
            <p:cNvCxnSpPr>
              <a:cxnSpLocks/>
            </p:cNvCxnSpPr>
            <p:nvPr/>
          </p:nvCxnSpPr>
          <p:spPr>
            <a:xfrm flipH="1">
              <a:off x="1492888" y="4147221"/>
              <a:ext cx="258140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9BDCA49-AB08-AD95-8D62-24E17CD90621}"/>
                </a:ext>
              </a:extLst>
            </p:cNvPr>
            <p:cNvCxnSpPr>
              <a:cxnSpLocks/>
            </p:cNvCxnSpPr>
            <p:nvPr/>
          </p:nvCxnSpPr>
          <p:spPr>
            <a:xfrm flipV="1">
              <a:off x="4078499" y="3379773"/>
              <a:ext cx="0" cy="778544"/>
            </a:xfrm>
            <a:prstGeom prst="line">
              <a:avLst/>
            </a:prstGeom>
            <a:ln w="19050">
              <a:solidFill>
                <a:srgbClr val="FF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5BDB3717-0616-6C7C-A98C-E602CF80D7EB}"/>
              </a:ext>
            </a:extLst>
          </p:cNvPr>
          <p:cNvGrpSpPr/>
          <p:nvPr/>
        </p:nvGrpSpPr>
        <p:grpSpPr>
          <a:xfrm>
            <a:off x="4530327" y="4143737"/>
            <a:ext cx="3927131" cy="2498592"/>
            <a:chOff x="4530327" y="4143737"/>
            <a:chExt cx="3927131" cy="2498592"/>
          </a:xfrm>
        </p:grpSpPr>
        <p:sp>
          <p:nvSpPr>
            <p:cNvPr id="20" name="TextBox 19">
              <a:extLst>
                <a:ext uri="{FF2B5EF4-FFF2-40B4-BE49-F238E27FC236}">
                  <a16:creationId xmlns:a16="http://schemas.microsoft.com/office/drawing/2014/main" id="{76B7F170-A785-84C6-D126-DCAE1F0D343B}"/>
                </a:ext>
              </a:extLst>
            </p:cNvPr>
            <p:cNvSpPr txBox="1"/>
            <p:nvPr/>
          </p:nvSpPr>
          <p:spPr>
            <a:xfrm>
              <a:off x="6878436" y="5903665"/>
              <a:ext cx="1579022" cy="738664"/>
            </a:xfrm>
            <a:prstGeom prst="rect">
              <a:avLst/>
            </a:prstGeom>
            <a:noFill/>
          </p:spPr>
          <p:txBody>
            <a:bodyPr wrap="none" rtlCol="0">
              <a:spAutoFit/>
            </a:bodyPr>
            <a:lstStyle/>
            <a:p>
              <a:pPr marL="285750" indent="-285750">
                <a:buFont typeface="Arial" panose="020B0604020202020204" pitchFamily="34" charset="0"/>
                <a:buChar char="•"/>
              </a:pPr>
              <a:r>
                <a:rPr lang="en-GB" sz="1400"/>
                <a:t>Material cost</a:t>
              </a:r>
            </a:p>
            <a:p>
              <a:pPr marL="285750" indent="-285750">
                <a:buFont typeface="Arial" panose="020B0604020202020204" pitchFamily="34" charset="0"/>
                <a:buChar char="•"/>
              </a:pPr>
              <a:r>
                <a:rPr lang="en-GB" sz="1400"/>
                <a:t>Machining cost</a:t>
              </a:r>
            </a:p>
            <a:p>
              <a:pPr marL="285750" indent="-285750">
                <a:buFont typeface="Arial" panose="020B0604020202020204" pitchFamily="34" charset="0"/>
                <a:buChar char="•"/>
              </a:pPr>
              <a:r>
                <a:rPr lang="en-GB" sz="1400"/>
                <a:t>Assembly cost</a:t>
              </a:r>
            </a:p>
          </p:txBody>
        </p:sp>
        <p:grpSp>
          <p:nvGrpSpPr>
            <p:cNvPr id="77" name="Group 76">
              <a:extLst>
                <a:ext uri="{FF2B5EF4-FFF2-40B4-BE49-F238E27FC236}">
                  <a16:creationId xmlns:a16="http://schemas.microsoft.com/office/drawing/2014/main" id="{7304FBB5-385E-B927-3E39-B6267F8FC9FA}"/>
                </a:ext>
              </a:extLst>
            </p:cNvPr>
            <p:cNvGrpSpPr/>
            <p:nvPr/>
          </p:nvGrpSpPr>
          <p:grpSpPr>
            <a:xfrm>
              <a:off x="4530327" y="4143737"/>
              <a:ext cx="3644923" cy="2431742"/>
              <a:chOff x="4530327" y="4143737"/>
              <a:chExt cx="3644923" cy="2431742"/>
            </a:xfrm>
          </p:grpSpPr>
          <p:grpSp>
            <p:nvGrpSpPr>
              <p:cNvPr id="92" name="Group 91">
                <a:extLst>
                  <a:ext uri="{FF2B5EF4-FFF2-40B4-BE49-F238E27FC236}">
                    <a16:creationId xmlns:a16="http://schemas.microsoft.com/office/drawing/2014/main" id="{430C5CC0-6415-8FCC-5784-CDDD3C682D5D}"/>
                  </a:ext>
                </a:extLst>
              </p:cNvPr>
              <p:cNvGrpSpPr/>
              <p:nvPr/>
            </p:nvGrpSpPr>
            <p:grpSpPr>
              <a:xfrm>
                <a:off x="4530327" y="4441929"/>
                <a:ext cx="3644923" cy="2133550"/>
                <a:chOff x="6046212" y="1766497"/>
                <a:chExt cx="3644923" cy="2133550"/>
              </a:xfrm>
            </p:grpSpPr>
            <p:pic>
              <p:nvPicPr>
                <p:cNvPr id="90" name="Picture 89">
                  <a:extLst>
                    <a:ext uri="{FF2B5EF4-FFF2-40B4-BE49-F238E27FC236}">
                      <a16:creationId xmlns:a16="http://schemas.microsoft.com/office/drawing/2014/main" id="{1F7D32D5-1A49-D2E6-FF45-CEA46E00FBE9}"/>
                    </a:ext>
                  </a:extLst>
                </p:cNvPr>
                <p:cNvPicPr>
                  <a:picLocks noChangeAspect="1"/>
                </p:cNvPicPr>
                <p:nvPr/>
              </p:nvPicPr>
              <p:blipFill>
                <a:blip r:embed="rId11"/>
                <a:stretch>
                  <a:fillRect/>
                </a:stretch>
              </p:blipFill>
              <p:spPr>
                <a:xfrm>
                  <a:off x="6046212" y="2122309"/>
                  <a:ext cx="3644923" cy="1777738"/>
                </a:xfrm>
                <a:prstGeom prst="rect">
                  <a:avLst/>
                </a:prstGeom>
              </p:spPr>
            </p:pic>
            <p:sp>
              <p:nvSpPr>
                <p:cNvPr id="91" name="TextBox 90">
                  <a:extLst>
                    <a:ext uri="{FF2B5EF4-FFF2-40B4-BE49-F238E27FC236}">
                      <a16:creationId xmlns:a16="http://schemas.microsoft.com/office/drawing/2014/main" id="{F74D6F32-6083-F10A-0D82-37725D16BAF2}"/>
                    </a:ext>
                  </a:extLst>
                </p:cNvPr>
                <p:cNvSpPr txBox="1"/>
                <p:nvPr/>
              </p:nvSpPr>
              <p:spPr>
                <a:xfrm>
                  <a:off x="6082751" y="1766497"/>
                  <a:ext cx="27434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Manufacturing 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GB" sz="1800" b="0" i="1" u="none" strike="noStrike" kern="1200" cap="none" spc="0" normalizeH="0" baseline="0" noProof="0">
                      <a:ln>
                        <a:noFill/>
                      </a:ln>
                      <a:solidFill>
                        <a:prstClr val="black"/>
                      </a:solidFill>
                      <a:effectLst/>
                      <a:uLnTx/>
                      <a:uFillTx/>
                      <a:latin typeface="Calibri" panose="020F0502020204030204"/>
                      <a:ea typeface="+mn-ea"/>
                      <a:cs typeface="+mn-cs"/>
                    </a:rPr>
                    <a:t>Cost Model – Next Slide</a:t>
                  </a:r>
                  <a:r>
                    <a:rPr kumimoji="0" lang="en-GB" sz="1800" b="0" i="1" u="none" strike="noStrike" kern="1200" cap="none" spc="0" normalizeH="0" baseline="30000" noProof="0">
                      <a:ln>
                        <a:noFill/>
                      </a:ln>
                      <a:solidFill>
                        <a:prstClr val="black"/>
                      </a:solidFill>
                      <a:effectLst/>
                      <a:uLnTx/>
                      <a:uFillTx/>
                      <a:latin typeface="Calibri" panose="020F0502020204030204"/>
                      <a:ea typeface="+mn-ea"/>
                      <a:cs typeface="+mn-cs"/>
                    </a:rPr>
                    <a:t> G</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grpSp>
          <p:cxnSp>
            <p:nvCxnSpPr>
              <p:cNvPr id="43" name="Straight Connector 42">
                <a:extLst>
                  <a:ext uri="{FF2B5EF4-FFF2-40B4-BE49-F238E27FC236}">
                    <a16:creationId xmlns:a16="http://schemas.microsoft.com/office/drawing/2014/main" id="{D67F7D7D-09B8-7DBD-DDAA-F62A6069BBDA}"/>
                  </a:ext>
                </a:extLst>
              </p:cNvPr>
              <p:cNvCxnSpPr>
                <a:cxnSpLocks/>
                <a:endCxn id="91" idx="0"/>
              </p:cNvCxnSpPr>
              <p:nvPr/>
            </p:nvCxnSpPr>
            <p:spPr>
              <a:xfrm>
                <a:off x="5936830" y="4143737"/>
                <a:ext cx="1779" cy="298192"/>
              </a:xfrm>
              <a:prstGeom prst="line">
                <a:avLst/>
              </a:prstGeom>
              <a:ln w="19050">
                <a:solidFill>
                  <a:srgbClr val="FF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grpSp>
        <p:nvGrpSpPr>
          <p:cNvPr id="84" name="Group 83">
            <a:extLst>
              <a:ext uri="{FF2B5EF4-FFF2-40B4-BE49-F238E27FC236}">
                <a16:creationId xmlns:a16="http://schemas.microsoft.com/office/drawing/2014/main" id="{EF2AE3C5-8134-4065-93F7-F9BB4C245E3E}"/>
              </a:ext>
            </a:extLst>
          </p:cNvPr>
          <p:cNvGrpSpPr/>
          <p:nvPr/>
        </p:nvGrpSpPr>
        <p:grpSpPr>
          <a:xfrm>
            <a:off x="8856018" y="4132635"/>
            <a:ext cx="3008529" cy="1768989"/>
            <a:chOff x="8856018" y="4132635"/>
            <a:chExt cx="3008529" cy="1768989"/>
          </a:xfrm>
        </p:grpSpPr>
        <p:grpSp>
          <p:nvGrpSpPr>
            <p:cNvPr id="96" name="Group 95">
              <a:extLst>
                <a:ext uri="{FF2B5EF4-FFF2-40B4-BE49-F238E27FC236}">
                  <a16:creationId xmlns:a16="http://schemas.microsoft.com/office/drawing/2014/main" id="{7AD866A6-BC0D-29A4-51F2-B1AFF9E281BB}"/>
                </a:ext>
              </a:extLst>
            </p:cNvPr>
            <p:cNvGrpSpPr/>
            <p:nvPr/>
          </p:nvGrpSpPr>
          <p:grpSpPr>
            <a:xfrm>
              <a:off x="8856018" y="4470833"/>
              <a:ext cx="3008529" cy="1430791"/>
              <a:chOff x="9079495" y="2242603"/>
              <a:chExt cx="3008529" cy="1430791"/>
            </a:xfrm>
          </p:grpSpPr>
          <p:pic>
            <p:nvPicPr>
              <p:cNvPr id="94" name="Picture 93">
                <a:extLst>
                  <a:ext uri="{FF2B5EF4-FFF2-40B4-BE49-F238E27FC236}">
                    <a16:creationId xmlns:a16="http://schemas.microsoft.com/office/drawing/2014/main" id="{0AA01603-12FF-EF11-29C8-19DAA2C6E093}"/>
                  </a:ext>
                </a:extLst>
              </p:cNvPr>
              <p:cNvPicPr>
                <a:picLocks noChangeAspect="1"/>
              </p:cNvPicPr>
              <p:nvPr/>
            </p:nvPicPr>
            <p:blipFill>
              <a:blip r:embed="rId12"/>
              <a:srcRect l="5795"/>
              <a:stretch>
                <a:fillRect/>
              </a:stretch>
            </p:blipFill>
            <p:spPr>
              <a:xfrm>
                <a:off x="9079495" y="2853800"/>
                <a:ext cx="3008529" cy="819594"/>
              </a:xfrm>
              <a:prstGeom prst="rect">
                <a:avLst/>
              </a:prstGeom>
            </p:spPr>
          </p:pic>
          <p:sp>
            <p:nvSpPr>
              <p:cNvPr id="95" name="TextBox 94">
                <a:extLst>
                  <a:ext uri="{FF2B5EF4-FFF2-40B4-BE49-F238E27FC236}">
                    <a16:creationId xmlns:a16="http://schemas.microsoft.com/office/drawing/2014/main" id="{2A542FC8-418F-BA18-5CE2-BE634816F3E4}"/>
                  </a:ext>
                </a:extLst>
              </p:cNvPr>
              <p:cNvSpPr txBox="1"/>
              <p:nvPr/>
            </p:nvSpPr>
            <p:spPr>
              <a:xfrm>
                <a:off x="9572244" y="2242603"/>
                <a:ext cx="21431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Wing Lift / Drag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[Look-up Tables</a:t>
                </a:r>
                <a:r>
                  <a:rPr kumimoji="0" lang="en-GB" sz="1800" b="0" i="1" u="none" strike="noStrike" kern="1200" cap="none" spc="0" normalizeH="0" baseline="30000" noProof="0">
                    <a:ln>
                      <a:noFill/>
                    </a:ln>
                    <a:solidFill>
                      <a:prstClr val="black"/>
                    </a:solidFill>
                    <a:effectLst/>
                    <a:uLnTx/>
                    <a:uFillTx/>
                    <a:latin typeface="Calibri" panose="020F0502020204030204"/>
                    <a:ea typeface="+mn-ea"/>
                    <a:cs typeface="+mn-cs"/>
                  </a:rPr>
                  <a:t> G</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grpSp>
        <p:cxnSp>
          <p:nvCxnSpPr>
            <p:cNvPr id="48" name="Straight Connector 47">
              <a:extLst>
                <a:ext uri="{FF2B5EF4-FFF2-40B4-BE49-F238E27FC236}">
                  <a16:creationId xmlns:a16="http://schemas.microsoft.com/office/drawing/2014/main" id="{551D4A34-4B7E-8C33-5771-4C89AA0CED5B}"/>
                </a:ext>
              </a:extLst>
            </p:cNvPr>
            <p:cNvCxnSpPr>
              <a:cxnSpLocks/>
            </p:cNvCxnSpPr>
            <p:nvPr/>
          </p:nvCxnSpPr>
          <p:spPr>
            <a:xfrm>
              <a:off x="10452072" y="4132635"/>
              <a:ext cx="1779" cy="298192"/>
            </a:xfrm>
            <a:prstGeom prst="line">
              <a:avLst/>
            </a:prstGeom>
            <a:ln w="19050">
              <a:solidFill>
                <a:srgbClr val="FF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534EEAC0-2E22-3D3F-CA63-D0F24157FCA6}"/>
              </a:ext>
            </a:extLst>
          </p:cNvPr>
          <p:cNvGrpSpPr/>
          <p:nvPr/>
        </p:nvGrpSpPr>
        <p:grpSpPr>
          <a:xfrm>
            <a:off x="4075972" y="1773998"/>
            <a:ext cx="4966270" cy="2375152"/>
            <a:chOff x="4075972" y="1773998"/>
            <a:chExt cx="4966270" cy="2375152"/>
          </a:xfrm>
        </p:grpSpPr>
        <p:grpSp>
          <p:nvGrpSpPr>
            <p:cNvPr id="89" name="Group 88">
              <a:extLst>
                <a:ext uri="{FF2B5EF4-FFF2-40B4-BE49-F238E27FC236}">
                  <a16:creationId xmlns:a16="http://schemas.microsoft.com/office/drawing/2014/main" id="{FAA41514-30E2-9DF2-B3E9-9985527C28FD}"/>
                </a:ext>
              </a:extLst>
            </p:cNvPr>
            <p:cNvGrpSpPr/>
            <p:nvPr/>
          </p:nvGrpSpPr>
          <p:grpSpPr>
            <a:xfrm>
              <a:off x="5936830" y="1773998"/>
              <a:ext cx="3105412" cy="2369739"/>
              <a:chOff x="5936830" y="1773998"/>
              <a:chExt cx="3105412" cy="2369739"/>
            </a:xfrm>
          </p:grpSpPr>
          <p:grpSp>
            <p:nvGrpSpPr>
              <p:cNvPr id="83" name="Group 82">
                <a:extLst>
                  <a:ext uri="{FF2B5EF4-FFF2-40B4-BE49-F238E27FC236}">
                    <a16:creationId xmlns:a16="http://schemas.microsoft.com/office/drawing/2014/main" id="{618DA109-296D-ED96-9D43-D5B2A2F3EF95}"/>
                  </a:ext>
                </a:extLst>
              </p:cNvPr>
              <p:cNvGrpSpPr/>
              <p:nvPr/>
            </p:nvGrpSpPr>
            <p:grpSpPr>
              <a:xfrm>
                <a:off x="5936830" y="1773998"/>
                <a:ext cx="3105412" cy="1653064"/>
                <a:chOff x="7860674" y="3646172"/>
                <a:chExt cx="3999032" cy="2128753"/>
              </a:xfrm>
            </p:grpSpPr>
            <p:grpSp>
              <p:nvGrpSpPr>
                <p:cNvPr id="76" name="Group 75">
                  <a:extLst>
                    <a:ext uri="{FF2B5EF4-FFF2-40B4-BE49-F238E27FC236}">
                      <a16:creationId xmlns:a16="http://schemas.microsoft.com/office/drawing/2014/main" id="{AC874084-8689-8460-A3F3-52E014A11178}"/>
                    </a:ext>
                  </a:extLst>
                </p:cNvPr>
                <p:cNvGrpSpPr/>
                <p:nvPr/>
              </p:nvGrpSpPr>
              <p:grpSpPr>
                <a:xfrm>
                  <a:off x="7860674" y="3766870"/>
                  <a:ext cx="3999032" cy="2008055"/>
                  <a:chOff x="7861449" y="4131941"/>
                  <a:chExt cx="3999032" cy="2008055"/>
                </a:xfrm>
              </p:grpSpPr>
              <p:pic>
                <p:nvPicPr>
                  <p:cNvPr id="73" name="Picture 72">
                    <a:extLst>
                      <a:ext uri="{FF2B5EF4-FFF2-40B4-BE49-F238E27FC236}">
                        <a16:creationId xmlns:a16="http://schemas.microsoft.com/office/drawing/2014/main" id="{2341CEF5-0358-796A-ED55-DD4F7C54FEE5}"/>
                      </a:ext>
                    </a:extLst>
                  </p:cNvPr>
                  <p:cNvPicPr>
                    <a:picLocks noChangeAspect="1"/>
                  </p:cNvPicPr>
                  <p:nvPr/>
                </p:nvPicPr>
                <p:blipFill>
                  <a:blip r:embed="rId13"/>
                  <a:stretch>
                    <a:fillRect/>
                  </a:stretch>
                </p:blipFill>
                <p:spPr>
                  <a:xfrm>
                    <a:off x="7861449" y="4131941"/>
                    <a:ext cx="849433" cy="1242000"/>
                  </a:xfrm>
                  <a:prstGeom prst="rect">
                    <a:avLst/>
                  </a:prstGeom>
                </p:spPr>
              </p:pic>
              <p:pic>
                <p:nvPicPr>
                  <p:cNvPr id="75" name="Picture 74">
                    <a:extLst>
                      <a:ext uri="{FF2B5EF4-FFF2-40B4-BE49-F238E27FC236}">
                        <a16:creationId xmlns:a16="http://schemas.microsoft.com/office/drawing/2014/main" id="{0B49D224-7629-212D-D40C-6E0F0673FAA4}"/>
                      </a:ext>
                    </a:extLst>
                  </p:cNvPr>
                  <p:cNvPicPr>
                    <a:picLocks noChangeAspect="1"/>
                  </p:cNvPicPr>
                  <p:nvPr/>
                </p:nvPicPr>
                <p:blipFill>
                  <a:blip r:embed="rId14"/>
                  <a:stretch>
                    <a:fillRect/>
                  </a:stretch>
                </p:blipFill>
                <p:spPr>
                  <a:xfrm>
                    <a:off x="8015681" y="4202601"/>
                    <a:ext cx="3844800" cy="1937395"/>
                  </a:xfrm>
                  <a:prstGeom prst="rect">
                    <a:avLst/>
                  </a:prstGeom>
                </p:spPr>
              </p:pic>
            </p:grpSp>
            <p:sp>
              <p:nvSpPr>
                <p:cNvPr id="80" name="TextBox 79">
                  <a:extLst>
                    <a:ext uri="{FF2B5EF4-FFF2-40B4-BE49-F238E27FC236}">
                      <a16:creationId xmlns:a16="http://schemas.microsoft.com/office/drawing/2014/main" id="{009AB47F-1B4C-7B0A-8279-8367F85DA968}"/>
                    </a:ext>
                  </a:extLst>
                </p:cNvPr>
                <p:cNvSpPr txBox="1"/>
                <p:nvPr/>
              </p:nvSpPr>
              <p:spPr>
                <a:xfrm>
                  <a:off x="8827983" y="3646172"/>
                  <a:ext cx="1866428" cy="7530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Calibri" panose="020F0502020204030204"/>
                      <a:ea typeface="+mn-ea"/>
                      <a:cs typeface="+mn-cs"/>
                    </a:rPr>
                    <a:t>Deflection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GB" sz="1400" b="0" i="1" u="none" strike="noStrike" kern="1200" cap="none" spc="0" normalizeH="0" baseline="0" noProof="0">
                      <a:ln>
                        <a:noFill/>
                      </a:ln>
                      <a:solidFill>
                        <a:prstClr val="black"/>
                      </a:solidFill>
                      <a:effectLst/>
                      <a:uLnTx/>
                      <a:uFillTx/>
                      <a:latin typeface="Calibri" panose="020F0502020204030204"/>
                      <a:ea typeface="+mn-ea"/>
                      <a:cs typeface="+mn-cs"/>
                    </a:rPr>
                    <a:t>Static Analysis</a:t>
                  </a:r>
                  <a:r>
                    <a:rPr kumimoji="0" lang="en-GB" sz="1400" b="0" i="1" u="none" strike="noStrike" kern="1200" cap="none" spc="0" normalizeH="0" baseline="30000" noProof="0">
                      <a:ln>
                        <a:noFill/>
                      </a:ln>
                      <a:solidFill>
                        <a:prstClr val="black"/>
                      </a:solidFill>
                      <a:effectLst/>
                      <a:uLnTx/>
                      <a:uFillTx/>
                      <a:latin typeface="Calibri" panose="020F0502020204030204"/>
                      <a:ea typeface="+mn-ea"/>
                      <a:cs typeface="+mn-cs"/>
                    </a:rPr>
                    <a:t> G</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grpSp>
          <p:cxnSp>
            <p:nvCxnSpPr>
              <p:cNvPr id="39" name="Straight Connector 38">
                <a:extLst>
                  <a:ext uri="{FF2B5EF4-FFF2-40B4-BE49-F238E27FC236}">
                    <a16:creationId xmlns:a16="http://schemas.microsoft.com/office/drawing/2014/main" id="{288EACD5-2D1D-A16F-7B04-1EFD4B38BAC3}"/>
                  </a:ext>
                </a:extLst>
              </p:cNvPr>
              <p:cNvCxnSpPr>
                <a:cxnSpLocks/>
              </p:cNvCxnSpPr>
              <p:nvPr/>
            </p:nvCxnSpPr>
            <p:spPr>
              <a:xfrm flipV="1">
                <a:off x="7667947" y="3135014"/>
                <a:ext cx="0" cy="1008723"/>
              </a:xfrm>
              <a:prstGeom prst="line">
                <a:avLst/>
              </a:prstGeom>
              <a:ln w="19050">
                <a:solidFill>
                  <a:srgbClr val="FF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54" name="Straight Connector 53">
              <a:extLst>
                <a:ext uri="{FF2B5EF4-FFF2-40B4-BE49-F238E27FC236}">
                  <a16:creationId xmlns:a16="http://schemas.microsoft.com/office/drawing/2014/main" id="{EA665539-66E4-9101-99F9-A8B182AD9851}"/>
                </a:ext>
              </a:extLst>
            </p:cNvPr>
            <p:cNvCxnSpPr>
              <a:cxnSpLocks/>
            </p:cNvCxnSpPr>
            <p:nvPr/>
          </p:nvCxnSpPr>
          <p:spPr>
            <a:xfrm flipH="1">
              <a:off x="4075972" y="4149150"/>
              <a:ext cx="359197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4D2B8636-0F34-9E40-1378-6FDD8765CAC5}"/>
              </a:ext>
            </a:extLst>
          </p:cNvPr>
          <p:cNvGrpSpPr/>
          <p:nvPr/>
        </p:nvGrpSpPr>
        <p:grpSpPr>
          <a:xfrm>
            <a:off x="7666053" y="1582023"/>
            <a:ext cx="4592543" cy="2572941"/>
            <a:chOff x="7666053" y="1582023"/>
            <a:chExt cx="4592543" cy="2572941"/>
          </a:xfrm>
        </p:grpSpPr>
        <p:grpSp>
          <p:nvGrpSpPr>
            <p:cNvPr id="19" name="Group 18">
              <a:extLst>
                <a:ext uri="{FF2B5EF4-FFF2-40B4-BE49-F238E27FC236}">
                  <a16:creationId xmlns:a16="http://schemas.microsoft.com/office/drawing/2014/main" id="{E6BD34D8-50CA-BFBE-C784-2288B3EF2F02}"/>
                </a:ext>
              </a:extLst>
            </p:cNvPr>
            <p:cNvGrpSpPr/>
            <p:nvPr/>
          </p:nvGrpSpPr>
          <p:grpSpPr>
            <a:xfrm>
              <a:off x="8957954" y="1582023"/>
              <a:ext cx="3300642" cy="1937712"/>
              <a:chOff x="294301" y="4132491"/>
              <a:chExt cx="3300642" cy="1937712"/>
            </a:xfrm>
          </p:grpSpPr>
          <p:grpSp>
            <p:nvGrpSpPr>
              <p:cNvPr id="82" name="Group 81">
                <a:extLst>
                  <a:ext uri="{FF2B5EF4-FFF2-40B4-BE49-F238E27FC236}">
                    <a16:creationId xmlns:a16="http://schemas.microsoft.com/office/drawing/2014/main" id="{87876A4B-B552-5D53-5BC4-4FE793A6CB2D}"/>
                  </a:ext>
                </a:extLst>
              </p:cNvPr>
              <p:cNvGrpSpPr/>
              <p:nvPr/>
            </p:nvGrpSpPr>
            <p:grpSpPr>
              <a:xfrm>
                <a:off x="294301" y="4132491"/>
                <a:ext cx="3059288" cy="1830095"/>
                <a:chOff x="7781252" y="1309528"/>
                <a:chExt cx="3962217" cy="2370236"/>
              </a:xfrm>
            </p:grpSpPr>
            <p:grpSp>
              <p:nvGrpSpPr>
                <p:cNvPr id="71" name="Group 70">
                  <a:extLst>
                    <a:ext uri="{FF2B5EF4-FFF2-40B4-BE49-F238E27FC236}">
                      <a16:creationId xmlns:a16="http://schemas.microsoft.com/office/drawing/2014/main" id="{1425A248-D4C2-7F00-B0DB-426A06057F9C}"/>
                    </a:ext>
                  </a:extLst>
                </p:cNvPr>
                <p:cNvGrpSpPr/>
                <p:nvPr/>
              </p:nvGrpSpPr>
              <p:grpSpPr>
                <a:xfrm>
                  <a:off x="7781252" y="1550726"/>
                  <a:ext cx="3962217" cy="2129038"/>
                  <a:chOff x="7781252" y="1550726"/>
                  <a:chExt cx="3962217" cy="2129038"/>
                </a:xfrm>
              </p:grpSpPr>
              <p:pic>
                <p:nvPicPr>
                  <p:cNvPr id="68" name="Picture 67">
                    <a:extLst>
                      <a:ext uri="{FF2B5EF4-FFF2-40B4-BE49-F238E27FC236}">
                        <a16:creationId xmlns:a16="http://schemas.microsoft.com/office/drawing/2014/main" id="{EB1F3E23-5325-955E-0CA5-536A3118E56F}"/>
                      </a:ext>
                    </a:extLst>
                  </p:cNvPr>
                  <p:cNvPicPr>
                    <a:picLocks noChangeAspect="1"/>
                  </p:cNvPicPr>
                  <p:nvPr/>
                </p:nvPicPr>
                <p:blipFill>
                  <a:blip r:embed="rId15"/>
                  <a:stretch>
                    <a:fillRect/>
                  </a:stretch>
                </p:blipFill>
                <p:spPr>
                  <a:xfrm>
                    <a:off x="7899128" y="1637832"/>
                    <a:ext cx="3844341" cy="2041932"/>
                  </a:xfrm>
                  <a:prstGeom prst="rect">
                    <a:avLst/>
                  </a:prstGeom>
                </p:spPr>
              </p:pic>
              <p:pic>
                <p:nvPicPr>
                  <p:cNvPr id="70" name="Picture 69">
                    <a:extLst>
                      <a:ext uri="{FF2B5EF4-FFF2-40B4-BE49-F238E27FC236}">
                        <a16:creationId xmlns:a16="http://schemas.microsoft.com/office/drawing/2014/main" id="{64F0899D-340E-D50B-D903-973152702D16}"/>
                      </a:ext>
                    </a:extLst>
                  </p:cNvPr>
                  <p:cNvPicPr>
                    <a:picLocks noChangeAspect="1"/>
                  </p:cNvPicPr>
                  <p:nvPr/>
                </p:nvPicPr>
                <p:blipFill>
                  <a:blip r:embed="rId16"/>
                  <a:stretch>
                    <a:fillRect/>
                  </a:stretch>
                </p:blipFill>
                <p:spPr>
                  <a:xfrm>
                    <a:off x="7781252" y="1550726"/>
                    <a:ext cx="929630" cy="1241469"/>
                  </a:xfrm>
                  <a:prstGeom prst="rect">
                    <a:avLst/>
                  </a:prstGeom>
                </p:spPr>
              </p:pic>
            </p:grpSp>
            <p:sp>
              <p:nvSpPr>
                <p:cNvPr id="81" name="TextBox 80">
                  <a:extLst>
                    <a:ext uri="{FF2B5EF4-FFF2-40B4-BE49-F238E27FC236}">
                      <a16:creationId xmlns:a16="http://schemas.microsoft.com/office/drawing/2014/main" id="{D7C01B4D-6621-B0F7-4E00-B6EC823B4101}"/>
                    </a:ext>
                  </a:extLst>
                </p:cNvPr>
                <p:cNvSpPr txBox="1"/>
                <p:nvPr/>
              </p:nvSpPr>
              <p:spPr>
                <a:xfrm>
                  <a:off x="8710107" y="1309528"/>
                  <a:ext cx="1866427" cy="5979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Stress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GB" sz="1200" b="0" i="1" u="none" strike="noStrike" kern="1200" cap="none" spc="0" normalizeH="0" baseline="0" noProof="0">
                      <a:ln>
                        <a:noFill/>
                      </a:ln>
                      <a:solidFill>
                        <a:prstClr val="black"/>
                      </a:solidFill>
                      <a:effectLst/>
                      <a:uLnTx/>
                      <a:uFillTx/>
                      <a:latin typeface="Calibri" panose="020F0502020204030204"/>
                      <a:ea typeface="+mn-ea"/>
                      <a:cs typeface="+mn-cs"/>
                    </a:rPr>
                    <a:t>Static </a:t>
                  </a:r>
                  <a:r>
                    <a:rPr kumimoji="0" lang="en-GB" sz="1200" b="0" i="1" u="none" strike="noStrike" kern="1200" cap="none" spc="0" normalizeH="0" baseline="0" noProof="0" err="1">
                      <a:ln>
                        <a:noFill/>
                      </a:ln>
                      <a:solidFill>
                        <a:prstClr val="black"/>
                      </a:solidFill>
                      <a:effectLst/>
                      <a:uLnTx/>
                      <a:uFillTx/>
                      <a:latin typeface="Calibri" panose="020F0502020204030204"/>
                      <a:ea typeface="+mn-ea"/>
                      <a:cs typeface="+mn-cs"/>
                    </a:rPr>
                    <a:t>Analysis</a:t>
                  </a:r>
                  <a:r>
                    <a:rPr kumimoji="0" lang="en-GB" sz="1200" b="0" i="1" u="none" strike="noStrike" kern="1200" cap="none" spc="0" normalizeH="0" baseline="30000" noProof="0" err="1">
                      <a:ln>
                        <a:noFill/>
                      </a:ln>
                      <a:solidFill>
                        <a:prstClr val="black"/>
                      </a:solidFill>
                      <a:effectLst/>
                      <a:uLnTx/>
                      <a:uFillTx/>
                      <a:latin typeface="Calibri" panose="020F0502020204030204"/>
                      <a:ea typeface="+mn-ea"/>
                      <a:cs typeface="+mn-cs"/>
                    </a:rPr>
                    <a:t>G,L</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t>
                  </a:r>
                </a:p>
              </p:txBody>
            </p:sp>
          </p:grpSp>
          <p:sp>
            <p:nvSpPr>
              <p:cNvPr id="17" name="Oval 16">
                <a:extLst>
                  <a:ext uri="{FF2B5EF4-FFF2-40B4-BE49-F238E27FC236}">
                    <a16:creationId xmlns:a16="http://schemas.microsoft.com/office/drawing/2014/main" id="{88FD43E2-FAF8-CB82-5AE8-40F5D51C8792}"/>
                  </a:ext>
                </a:extLst>
              </p:cNvPr>
              <p:cNvSpPr/>
              <p:nvPr/>
            </p:nvSpPr>
            <p:spPr>
              <a:xfrm>
                <a:off x="1639758" y="4875139"/>
                <a:ext cx="409900" cy="4099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F78A340D-3746-C057-A77A-CA3BD94B1F06}"/>
                  </a:ext>
                </a:extLst>
              </p:cNvPr>
              <p:cNvSpPr txBox="1"/>
              <p:nvPr/>
            </p:nvSpPr>
            <p:spPr>
              <a:xfrm>
                <a:off x="2242024" y="5300762"/>
                <a:ext cx="135291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Calibri" panose="020F0502020204030204"/>
                    <a:ea typeface="+mn-ea"/>
                    <a:cs typeface="+mn-cs"/>
                  </a:rPr>
                  <a:t>Elevated stress should lead to GRN promote thickening in this region</a:t>
                </a:r>
              </a:p>
            </p:txBody>
          </p:sp>
        </p:grpSp>
        <p:cxnSp>
          <p:nvCxnSpPr>
            <p:cNvPr id="50" name="Straight Connector 49">
              <a:extLst>
                <a:ext uri="{FF2B5EF4-FFF2-40B4-BE49-F238E27FC236}">
                  <a16:creationId xmlns:a16="http://schemas.microsoft.com/office/drawing/2014/main" id="{BC36DDE2-49B6-E5DC-8DE0-72B0ED3E715B}"/>
                </a:ext>
              </a:extLst>
            </p:cNvPr>
            <p:cNvCxnSpPr>
              <a:cxnSpLocks/>
            </p:cNvCxnSpPr>
            <p:nvPr/>
          </p:nvCxnSpPr>
          <p:spPr>
            <a:xfrm flipV="1">
              <a:off x="10454001" y="3125165"/>
              <a:ext cx="0" cy="1029799"/>
            </a:xfrm>
            <a:prstGeom prst="line">
              <a:avLst/>
            </a:prstGeom>
            <a:ln w="19050">
              <a:solidFill>
                <a:srgbClr val="FF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F1D6D2E-9750-EB12-6825-F3E354D9AB46}"/>
                </a:ext>
              </a:extLst>
            </p:cNvPr>
            <p:cNvCxnSpPr>
              <a:cxnSpLocks/>
            </p:cNvCxnSpPr>
            <p:nvPr/>
          </p:nvCxnSpPr>
          <p:spPr>
            <a:xfrm flipH="1">
              <a:off x="7666053" y="4139504"/>
              <a:ext cx="277431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60449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a:extLst>
              <a:ext uri="{FF2B5EF4-FFF2-40B4-BE49-F238E27FC236}">
                <a16:creationId xmlns:a16="http://schemas.microsoft.com/office/drawing/2014/main" id="{11CBDE9A-413B-FBA1-6096-2ED297BE4F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8952" y="3532946"/>
            <a:ext cx="6141173" cy="3169858"/>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a:extLst>
              <a:ext uri="{FF2B5EF4-FFF2-40B4-BE49-F238E27FC236}">
                <a16:creationId xmlns:a16="http://schemas.microsoft.com/office/drawing/2014/main" id="{88B4CBD8-BA1B-FEC7-A607-3CD8AB1D0B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180" y="1397675"/>
            <a:ext cx="6538207" cy="31698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87C3047-0620-3AE5-CAE7-B68C583FEA55}"/>
              </a:ext>
            </a:extLst>
          </p:cNvPr>
          <p:cNvSpPr txBox="1"/>
          <p:nvPr/>
        </p:nvSpPr>
        <p:spPr>
          <a:xfrm>
            <a:off x="7745033" y="1405652"/>
            <a:ext cx="3301559" cy="1754326"/>
          </a:xfrm>
          <a:prstGeom prst="rect">
            <a:avLst/>
          </a:prstGeom>
          <a:noFill/>
          <a:ln w="57150">
            <a:solidFill>
              <a:schemeClr val="tx1"/>
            </a:solidFill>
          </a:ln>
        </p:spPr>
        <p:txBody>
          <a:bodyPr wrap="square" rtlCol="0">
            <a:spAutoFit/>
          </a:bodyPr>
          <a:lstStyle/>
          <a:p>
            <a:r>
              <a:rPr lang="en-GB" dirty="0"/>
              <a:t>Speed up using superfast cyber seed is ~600</a:t>
            </a:r>
          </a:p>
          <a:p>
            <a:endParaRPr lang="en-GB" dirty="0"/>
          </a:p>
          <a:p>
            <a:r>
              <a:rPr lang="en-GB" dirty="0"/>
              <a:t>~2 days down to 5 minutes</a:t>
            </a:r>
          </a:p>
          <a:p>
            <a:r>
              <a:rPr lang="en-GB" dirty="0"/>
              <a:t> </a:t>
            </a:r>
          </a:p>
          <a:p>
            <a:r>
              <a:rPr lang="en-GB" b="1" dirty="0"/>
              <a:t>i.e. 2 orders of magnitude!!</a:t>
            </a:r>
          </a:p>
        </p:txBody>
      </p:sp>
    </p:spTree>
    <p:extLst>
      <p:ext uri="{BB962C8B-B14F-4D97-AF65-F5344CB8AC3E}">
        <p14:creationId xmlns:p14="http://schemas.microsoft.com/office/powerpoint/2010/main" val="81220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3F8C61-A059-C1F8-F237-3C7F5E2E1EF4}"/>
              </a:ext>
            </a:extLst>
          </p:cNvPr>
          <p:cNvSpPr>
            <a:spLocks noGrp="1"/>
          </p:cNvSpPr>
          <p:nvPr>
            <p:ph type="title"/>
          </p:nvPr>
        </p:nvSpPr>
        <p:spPr/>
        <p:txBody>
          <a:bodyPr/>
          <a:lstStyle/>
          <a:p>
            <a:r>
              <a:rPr lang="en-GB" dirty="0"/>
              <a:t>Trailer Design Challenge with AMIC</a:t>
            </a:r>
            <a:br>
              <a:rPr lang="en-GB" dirty="0"/>
            </a:br>
            <a:br>
              <a:rPr lang="en-GB" dirty="0"/>
            </a:br>
            <a:r>
              <a:rPr lang="en-GB" sz="2400" dirty="0"/>
              <a:t>NB AMIC is Norther Ireland’s </a:t>
            </a:r>
            <a:r>
              <a:rPr lang="en-GB" sz="2400" u="sng" dirty="0">
                <a:solidFill>
                  <a:srgbClr val="FF0000"/>
                </a:solidFill>
              </a:rPr>
              <a:t>A</a:t>
            </a:r>
            <a:r>
              <a:rPr lang="en-GB" sz="2400" u="sng" dirty="0"/>
              <a:t>dvanced </a:t>
            </a:r>
            <a:r>
              <a:rPr lang="en-GB" sz="2400" u="sng" dirty="0">
                <a:solidFill>
                  <a:srgbClr val="FF0000"/>
                </a:solidFill>
              </a:rPr>
              <a:t>M</a:t>
            </a:r>
            <a:r>
              <a:rPr lang="en-GB" sz="2400" u="sng" dirty="0"/>
              <a:t>anufacturing </a:t>
            </a:r>
            <a:r>
              <a:rPr lang="en-GB" sz="2400" u="sng" dirty="0">
                <a:solidFill>
                  <a:srgbClr val="FF0000"/>
                </a:solidFill>
              </a:rPr>
              <a:t>I</a:t>
            </a:r>
            <a:r>
              <a:rPr lang="en-GB" sz="2400" u="sng" dirty="0"/>
              <a:t>nnovation </a:t>
            </a:r>
            <a:r>
              <a:rPr lang="en-GB" sz="2400" u="sng" dirty="0">
                <a:solidFill>
                  <a:srgbClr val="FF0000"/>
                </a:solidFill>
              </a:rPr>
              <a:t>C</a:t>
            </a:r>
            <a:r>
              <a:rPr lang="en-GB" sz="2400" u="sng" dirty="0"/>
              <a:t>entre</a:t>
            </a:r>
            <a:endParaRPr lang="en-GB" u="sng" dirty="0"/>
          </a:p>
        </p:txBody>
      </p:sp>
    </p:spTree>
    <p:extLst>
      <p:ext uri="{BB962C8B-B14F-4D97-AF65-F5344CB8AC3E}">
        <p14:creationId xmlns:p14="http://schemas.microsoft.com/office/powerpoint/2010/main" val="3284021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14E4C-7162-638C-FF49-8D0F6C2EBA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8A1B1D-A9E2-9FBD-DC0F-5EE740403F41}"/>
              </a:ext>
            </a:extLst>
          </p:cNvPr>
          <p:cNvSpPr>
            <a:spLocks noGrp="1"/>
          </p:cNvSpPr>
          <p:nvPr>
            <p:ph type="title"/>
          </p:nvPr>
        </p:nvSpPr>
        <p:spPr/>
        <p:txBody>
          <a:bodyPr/>
          <a:lstStyle/>
          <a:p>
            <a:r>
              <a:rPr lang="en-US"/>
              <a:t>Project Brief</a:t>
            </a:r>
          </a:p>
        </p:txBody>
      </p:sp>
      <p:sp>
        <p:nvSpPr>
          <p:cNvPr id="3" name="Content Placeholder 2">
            <a:extLst>
              <a:ext uri="{FF2B5EF4-FFF2-40B4-BE49-F238E27FC236}">
                <a16:creationId xmlns:a16="http://schemas.microsoft.com/office/drawing/2014/main" id="{3936096A-EE30-E5DA-2A5C-8D1B09F5173E}"/>
              </a:ext>
            </a:extLst>
          </p:cNvPr>
          <p:cNvSpPr>
            <a:spLocks noGrp="1"/>
          </p:cNvSpPr>
          <p:nvPr>
            <p:ph idx="1"/>
          </p:nvPr>
        </p:nvSpPr>
        <p:spPr/>
        <p:txBody>
          <a:bodyPr/>
          <a:lstStyle/>
          <a:p>
            <a:r>
              <a:rPr lang="en-US"/>
              <a:t>Create demonstration seedling for the design of a Trailer Chassis using the RIED Engine</a:t>
            </a:r>
          </a:p>
          <a:p>
            <a:pPr marL="0" indent="0">
              <a:buNone/>
            </a:pPr>
            <a:endParaRPr lang="en-US"/>
          </a:p>
          <a:p>
            <a:pPr lvl="1"/>
            <a:r>
              <a:rPr lang="en-US"/>
              <a:t>Phase 1: Conventional Design Process</a:t>
            </a:r>
          </a:p>
          <a:p>
            <a:pPr lvl="1"/>
            <a:r>
              <a:rPr lang="en-US"/>
              <a:t>Phase 2: RIED Design Process</a:t>
            </a:r>
          </a:p>
        </p:txBody>
      </p:sp>
      <p:sp>
        <p:nvSpPr>
          <p:cNvPr id="8" name="Rectangle 7">
            <a:extLst>
              <a:ext uri="{FF2B5EF4-FFF2-40B4-BE49-F238E27FC236}">
                <a16:creationId xmlns:a16="http://schemas.microsoft.com/office/drawing/2014/main" id="{2A3A1CA4-9770-5F5B-AAD3-98B53769E106}"/>
              </a:ext>
            </a:extLst>
          </p:cNvPr>
          <p:cNvSpPr/>
          <p:nvPr userDrawn="1"/>
        </p:nvSpPr>
        <p:spPr>
          <a:xfrm>
            <a:off x="8666190" y="0"/>
            <a:ext cx="2224228" cy="11149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B2836D4A-E482-E134-1AA9-CDDE821F0986}"/>
              </a:ext>
            </a:extLst>
          </p:cNvPr>
          <p:cNvGrpSpPr/>
          <p:nvPr/>
        </p:nvGrpSpPr>
        <p:grpSpPr>
          <a:xfrm>
            <a:off x="7563774" y="1"/>
            <a:ext cx="4628225" cy="1185654"/>
            <a:chOff x="7563774" y="1"/>
            <a:chExt cx="4628225" cy="1185654"/>
          </a:xfrm>
        </p:grpSpPr>
        <p:pic>
          <p:nvPicPr>
            <p:cNvPr id="5" name="x_x_4EA2A0AD-6E1F-40E5-895A-E6AC95CF4CBF">
              <a:extLst>
                <a:ext uri="{FF2B5EF4-FFF2-40B4-BE49-F238E27FC236}">
                  <a16:creationId xmlns:a16="http://schemas.microsoft.com/office/drawing/2014/main" id="{7670F583-AD86-7A49-CA16-8F938BCA916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63774" y="1"/>
              <a:ext cx="1147108" cy="111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F3C0059A-77C6-C764-D2CF-12689A25761A}"/>
                </a:ext>
              </a:extLst>
            </p:cNvPr>
            <p:cNvGrpSpPr/>
            <p:nvPr userDrawn="1"/>
          </p:nvGrpSpPr>
          <p:grpSpPr>
            <a:xfrm>
              <a:off x="8666190" y="736"/>
              <a:ext cx="1917570" cy="1184919"/>
              <a:chOff x="6903603" y="-2386804"/>
              <a:chExt cx="3557297" cy="2321347"/>
            </a:xfrm>
          </p:grpSpPr>
          <p:grpSp>
            <p:nvGrpSpPr>
              <p:cNvPr id="10" name="Group 9">
                <a:extLst>
                  <a:ext uri="{FF2B5EF4-FFF2-40B4-BE49-F238E27FC236}">
                    <a16:creationId xmlns:a16="http://schemas.microsoft.com/office/drawing/2014/main" id="{236B8EB2-0152-A2F2-604C-D151CD8B88CD}"/>
                  </a:ext>
                </a:extLst>
              </p:cNvPr>
              <p:cNvGrpSpPr/>
              <p:nvPr userDrawn="1"/>
            </p:nvGrpSpPr>
            <p:grpSpPr>
              <a:xfrm>
                <a:off x="6903603" y="-2386804"/>
                <a:ext cx="2214997" cy="1122085"/>
                <a:chOff x="9977003" y="-7091"/>
                <a:chExt cx="2214997" cy="1122085"/>
              </a:xfrm>
            </p:grpSpPr>
            <p:sp>
              <p:nvSpPr>
                <p:cNvPr id="13" name="Rectangle 12">
                  <a:extLst>
                    <a:ext uri="{FF2B5EF4-FFF2-40B4-BE49-F238E27FC236}">
                      <a16:creationId xmlns:a16="http://schemas.microsoft.com/office/drawing/2014/main" id="{62410465-F4D4-CBF2-D9E0-89D3A2C389FE}"/>
                    </a:ext>
                  </a:extLst>
                </p:cNvPr>
                <p:cNvSpPr/>
                <p:nvPr userDrawn="1"/>
              </p:nvSpPr>
              <p:spPr>
                <a:xfrm>
                  <a:off x="9982201" y="935608"/>
                  <a:ext cx="2209799" cy="1793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Text&#10;&#10;Description automatically generated with low confidence">
                  <a:extLst>
                    <a:ext uri="{FF2B5EF4-FFF2-40B4-BE49-F238E27FC236}">
                      <a16:creationId xmlns:a16="http://schemas.microsoft.com/office/drawing/2014/main" id="{13C518A0-6139-726A-AB1F-B10BDF3DC708}"/>
                    </a:ext>
                  </a:extLst>
                </p:cNvPr>
                <p:cNvPicPr>
                  <a:picLocks noChangeAspect="1"/>
                </p:cNvPicPr>
                <p:nvPr userDrawn="1"/>
              </p:nvPicPr>
              <p:blipFill>
                <a:blip r:embed="rId3"/>
                <a:srcRect r="2601"/>
                <a:stretch/>
              </p:blipFill>
              <p:spPr>
                <a:xfrm>
                  <a:off x="9977003" y="-7091"/>
                  <a:ext cx="2214997" cy="1049081"/>
                </a:xfrm>
                <a:prstGeom prst="rect">
                  <a:avLst/>
                </a:prstGeom>
              </p:spPr>
            </p:pic>
          </p:grpSp>
          <p:pic>
            <p:nvPicPr>
              <p:cNvPr id="11" name="Picture 10" descr="Text&#10;&#10;Description automatically generated">
                <a:extLst>
                  <a:ext uri="{FF2B5EF4-FFF2-40B4-BE49-F238E27FC236}">
                    <a16:creationId xmlns:a16="http://schemas.microsoft.com/office/drawing/2014/main" id="{D88AAA85-4B97-74CD-968D-52AFE00A9A7A}"/>
                  </a:ext>
                </a:extLst>
              </p:cNvPr>
              <p:cNvPicPr>
                <a:picLocks noChangeAspect="1"/>
              </p:cNvPicPr>
              <p:nvPr userDrawn="1"/>
            </p:nvPicPr>
            <p:blipFill>
              <a:blip r:embed="rId4"/>
              <a:stretch>
                <a:fillRect/>
              </a:stretch>
            </p:blipFill>
            <p:spPr>
              <a:xfrm>
                <a:off x="7552762" y="-1608831"/>
                <a:ext cx="1841179" cy="816968"/>
              </a:xfrm>
              <a:prstGeom prst="rect">
                <a:avLst/>
              </a:prstGeom>
            </p:spPr>
          </p:pic>
          <p:pic>
            <p:nvPicPr>
              <p:cNvPr id="12" name="Picture 11" descr="See the source image">
                <a:extLst>
                  <a:ext uri="{FF2B5EF4-FFF2-40B4-BE49-F238E27FC236}">
                    <a16:creationId xmlns:a16="http://schemas.microsoft.com/office/drawing/2014/main" id="{BF548831-A69D-7612-E5C5-CCF158FF1BA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065293" y="-901284"/>
                <a:ext cx="2395607" cy="835827"/>
              </a:xfrm>
              <a:prstGeom prst="rect">
                <a:avLst/>
              </a:prstGeom>
              <a:noFill/>
              <a:ln>
                <a:noFill/>
              </a:ln>
            </p:spPr>
          </p:pic>
        </p:grpSp>
        <p:pic>
          <p:nvPicPr>
            <p:cNvPr id="7" name="Picture 6" descr="Logo&#10;&#10;Description automatically generated with low confidence">
              <a:extLst>
                <a:ext uri="{FF2B5EF4-FFF2-40B4-BE49-F238E27FC236}">
                  <a16:creationId xmlns:a16="http://schemas.microsoft.com/office/drawing/2014/main" id="{C79F22FE-C7FF-5A87-7CAF-4DAE45B7A1A3}"/>
                </a:ext>
              </a:extLst>
            </p:cNvPr>
            <p:cNvPicPr>
              <a:picLocks noChangeAspect="1"/>
            </p:cNvPicPr>
            <p:nvPr/>
          </p:nvPicPr>
          <p:blipFill>
            <a:blip r:embed="rId6"/>
            <a:stretch>
              <a:fillRect/>
            </a:stretch>
          </p:blipFill>
          <p:spPr>
            <a:xfrm>
              <a:off x="10882114" y="2636"/>
              <a:ext cx="1309885" cy="1112357"/>
            </a:xfrm>
            <a:prstGeom prst="rect">
              <a:avLst/>
            </a:prstGeom>
          </p:spPr>
        </p:pic>
      </p:grpSp>
      <p:pic>
        <p:nvPicPr>
          <p:cNvPr id="1026" name="Picture 2" descr="Maypole">
            <a:extLst>
              <a:ext uri="{FF2B5EF4-FFF2-40B4-BE49-F238E27FC236}">
                <a16:creationId xmlns:a16="http://schemas.microsoft.com/office/drawing/2014/main" id="{B41E93B7-86C3-F729-C9A9-8706C35BACA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9239" b="18738"/>
          <a:stretch>
            <a:fillRect/>
          </a:stretch>
        </p:blipFill>
        <p:spPr bwMode="auto">
          <a:xfrm>
            <a:off x="294204" y="4341832"/>
            <a:ext cx="3147370" cy="195208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442A5C80-B0EE-CAB7-61FC-17C62B8C214A}"/>
              </a:ext>
            </a:extLst>
          </p:cNvPr>
          <p:cNvPicPr>
            <a:picLocks noChangeAspect="1"/>
          </p:cNvPicPr>
          <p:nvPr/>
        </p:nvPicPr>
        <p:blipFill>
          <a:blip r:embed="rId8"/>
          <a:srcRect t="32758" b="19483"/>
          <a:stretch>
            <a:fillRect/>
          </a:stretch>
        </p:blipFill>
        <p:spPr>
          <a:xfrm>
            <a:off x="3501679" y="4393930"/>
            <a:ext cx="3978275" cy="1899991"/>
          </a:xfrm>
          <a:prstGeom prst="rect">
            <a:avLst/>
          </a:prstGeom>
        </p:spPr>
      </p:pic>
      <p:pic>
        <p:nvPicPr>
          <p:cNvPr id="1030" name="Picture 6" descr="tri-axle flatbed trailer">
            <a:extLst>
              <a:ext uri="{FF2B5EF4-FFF2-40B4-BE49-F238E27FC236}">
                <a16:creationId xmlns:a16="http://schemas.microsoft.com/office/drawing/2014/main" id="{447EAFF8-70E5-AF4B-8D55-5539688CC04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628" t="36326" r="6361" b="22913"/>
          <a:stretch>
            <a:fillRect/>
          </a:stretch>
        </p:blipFill>
        <p:spPr bwMode="auto">
          <a:xfrm>
            <a:off x="7541730" y="4532211"/>
            <a:ext cx="4473147" cy="1452055"/>
          </a:xfrm>
          <a:prstGeom prst="rect">
            <a:avLst/>
          </a:prstGeom>
          <a:noFill/>
          <a:extLst>
            <a:ext uri="{909E8E84-426E-40DD-AFC4-6F175D3DCCD1}">
              <a14:hiddenFill xmlns:a14="http://schemas.microsoft.com/office/drawing/2010/main">
                <a:solidFill>
                  <a:srgbClr val="FFFFFF"/>
                </a:solidFill>
              </a14:hiddenFill>
            </a:ext>
          </a:extLst>
        </p:spPr>
      </p:pic>
      <p:sp>
        <p:nvSpPr>
          <p:cNvPr id="19" name="Content Placeholder 2">
            <a:extLst>
              <a:ext uri="{FF2B5EF4-FFF2-40B4-BE49-F238E27FC236}">
                <a16:creationId xmlns:a16="http://schemas.microsoft.com/office/drawing/2014/main" id="{285FF3BE-85A9-1EAE-97B0-BC0E4DD2E14B}"/>
              </a:ext>
            </a:extLst>
          </p:cNvPr>
          <p:cNvSpPr txBox="1">
            <a:spLocks/>
          </p:cNvSpPr>
          <p:nvPr/>
        </p:nvSpPr>
        <p:spPr>
          <a:xfrm>
            <a:off x="838200" y="6293921"/>
            <a:ext cx="10515600" cy="5115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0"/>
              <a:t>high degree of </a:t>
            </a:r>
            <a:r>
              <a:rPr lang="en-US" b="0" err="1"/>
              <a:t>customisation</a:t>
            </a:r>
            <a:r>
              <a:rPr lang="en-US" b="0"/>
              <a:t> in trailer market</a:t>
            </a:r>
          </a:p>
        </p:txBody>
      </p:sp>
    </p:spTree>
    <p:extLst>
      <p:ext uri="{BB962C8B-B14F-4D97-AF65-F5344CB8AC3E}">
        <p14:creationId xmlns:p14="http://schemas.microsoft.com/office/powerpoint/2010/main" val="37082741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E4B2B-B16D-666B-4888-7E7BD64B5B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794894-58BE-C5F5-85EB-E9DF460B7E11}"/>
              </a:ext>
            </a:extLst>
          </p:cNvPr>
          <p:cNvSpPr>
            <a:spLocks noGrp="1"/>
          </p:cNvSpPr>
          <p:nvPr>
            <p:ph type="title"/>
          </p:nvPr>
        </p:nvSpPr>
        <p:spPr/>
        <p:txBody>
          <a:bodyPr/>
          <a:lstStyle/>
          <a:p>
            <a:r>
              <a:rPr lang="en-US"/>
              <a:t>Final CAD Geometry</a:t>
            </a:r>
          </a:p>
        </p:txBody>
      </p:sp>
      <p:sp>
        <p:nvSpPr>
          <p:cNvPr id="8" name="Rectangle 7">
            <a:extLst>
              <a:ext uri="{FF2B5EF4-FFF2-40B4-BE49-F238E27FC236}">
                <a16:creationId xmlns:a16="http://schemas.microsoft.com/office/drawing/2014/main" id="{57D9AD26-3779-DBB0-4EAB-34FA1176CC3B}"/>
              </a:ext>
            </a:extLst>
          </p:cNvPr>
          <p:cNvSpPr/>
          <p:nvPr userDrawn="1"/>
        </p:nvSpPr>
        <p:spPr>
          <a:xfrm>
            <a:off x="8666190" y="0"/>
            <a:ext cx="2224228" cy="11149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0B42945E-6ACE-EC53-2315-21B4B7B8F446}"/>
              </a:ext>
            </a:extLst>
          </p:cNvPr>
          <p:cNvGrpSpPr/>
          <p:nvPr/>
        </p:nvGrpSpPr>
        <p:grpSpPr>
          <a:xfrm>
            <a:off x="7563774" y="1"/>
            <a:ext cx="4628225" cy="1185654"/>
            <a:chOff x="7563774" y="1"/>
            <a:chExt cx="4628225" cy="1185654"/>
          </a:xfrm>
        </p:grpSpPr>
        <p:pic>
          <p:nvPicPr>
            <p:cNvPr id="5" name="x_x_4EA2A0AD-6E1F-40E5-895A-E6AC95CF4CBF">
              <a:extLst>
                <a:ext uri="{FF2B5EF4-FFF2-40B4-BE49-F238E27FC236}">
                  <a16:creationId xmlns:a16="http://schemas.microsoft.com/office/drawing/2014/main" id="{BBFE50A1-CDD5-5EC2-1330-45F6EF5D34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63774" y="1"/>
              <a:ext cx="1147108" cy="111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29F66A47-EDDE-7251-604F-6A0E50992D67}"/>
                </a:ext>
              </a:extLst>
            </p:cNvPr>
            <p:cNvGrpSpPr/>
            <p:nvPr userDrawn="1"/>
          </p:nvGrpSpPr>
          <p:grpSpPr>
            <a:xfrm>
              <a:off x="8666190" y="736"/>
              <a:ext cx="1917570" cy="1184919"/>
              <a:chOff x="6903603" y="-2386804"/>
              <a:chExt cx="3557297" cy="2321347"/>
            </a:xfrm>
          </p:grpSpPr>
          <p:grpSp>
            <p:nvGrpSpPr>
              <p:cNvPr id="10" name="Group 9">
                <a:extLst>
                  <a:ext uri="{FF2B5EF4-FFF2-40B4-BE49-F238E27FC236}">
                    <a16:creationId xmlns:a16="http://schemas.microsoft.com/office/drawing/2014/main" id="{F348104D-2D61-7E59-EA83-4E7B123B0321}"/>
                  </a:ext>
                </a:extLst>
              </p:cNvPr>
              <p:cNvGrpSpPr/>
              <p:nvPr userDrawn="1"/>
            </p:nvGrpSpPr>
            <p:grpSpPr>
              <a:xfrm>
                <a:off x="6903603" y="-2386804"/>
                <a:ext cx="2214997" cy="1122085"/>
                <a:chOff x="9977003" y="-7091"/>
                <a:chExt cx="2214997" cy="1122085"/>
              </a:xfrm>
            </p:grpSpPr>
            <p:sp>
              <p:nvSpPr>
                <p:cNvPr id="13" name="Rectangle 12">
                  <a:extLst>
                    <a:ext uri="{FF2B5EF4-FFF2-40B4-BE49-F238E27FC236}">
                      <a16:creationId xmlns:a16="http://schemas.microsoft.com/office/drawing/2014/main" id="{AF649E66-13E9-FF58-F4BD-24143B7675E3}"/>
                    </a:ext>
                  </a:extLst>
                </p:cNvPr>
                <p:cNvSpPr/>
                <p:nvPr userDrawn="1"/>
              </p:nvSpPr>
              <p:spPr>
                <a:xfrm>
                  <a:off x="9982201" y="935608"/>
                  <a:ext cx="2209799" cy="1793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Text&#10;&#10;Description automatically generated with low confidence">
                  <a:extLst>
                    <a:ext uri="{FF2B5EF4-FFF2-40B4-BE49-F238E27FC236}">
                      <a16:creationId xmlns:a16="http://schemas.microsoft.com/office/drawing/2014/main" id="{4C2A9848-4BDC-3F1D-3AB7-B322530F7913}"/>
                    </a:ext>
                  </a:extLst>
                </p:cNvPr>
                <p:cNvPicPr>
                  <a:picLocks noChangeAspect="1"/>
                </p:cNvPicPr>
                <p:nvPr userDrawn="1"/>
              </p:nvPicPr>
              <p:blipFill>
                <a:blip r:embed="rId3"/>
                <a:srcRect r="2601"/>
                <a:stretch/>
              </p:blipFill>
              <p:spPr>
                <a:xfrm>
                  <a:off x="9977003" y="-7091"/>
                  <a:ext cx="2214997" cy="1049081"/>
                </a:xfrm>
                <a:prstGeom prst="rect">
                  <a:avLst/>
                </a:prstGeom>
              </p:spPr>
            </p:pic>
          </p:grpSp>
          <p:pic>
            <p:nvPicPr>
              <p:cNvPr id="11" name="Picture 10" descr="Text&#10;&#10;Description automatically generated">
                <a:extLst>
                  <a:ext uri="{FF2B5EF4-FFF2-40B4-BE49-F238E27FC236}">
                    <a16:creationId xmlns:a16="http://schemas.microsoft.com/office/drawing/2014/main" id="{816EBD15-0D2A-7416-9589-82C466DECDA6}"/>
                  </a:ext>
                </a:extLst>
              </p:cNvPr>
              <p:cNvPicPr>
                <a:picLocks noChangeAspect="1"/>
              </p:cNvPicPr>
              <p:nvPr userDrawn="1"/>
            </p:nvPicPr>
            <p:blipFill>
              <a:blip r:embed="rId4"/>
              <a:stretch>
                <a:fillRect/>
              </a:stretch>
            </p:blipFill>
            <p:spPr>
              <a:xfrm>
                <a:off x="7552762" y="-1608831"/>
                <a:ext cx="1841179" cy="816968"/>
              </a:xfrm>
              <a:prstGeom prst="rect">
                <a:avLst/>
              </a:prstGeom>
            </p:spPr>
          </p:pic>
          <p:pic>
            <p:nvPicPr>
              <p:cNvPr id="12" name="Picture 11" descr="See the source image">
                <a:extLst>
                  <a:ext uri="{FF2B5EF4-FFF2-40B4-BE49-F238E27FC236}">
                    <a16:creationId xmlns:a16="http://schemas.microsoft.com/office/drawing/2014/main" id="{310DC716-07CE-79B9-025F-B7BBC40EDFD2}"/>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065293" y="-901284"/>
                <a:ext cx="2395607" cy="835827"/>
              </a:xfrm>
              <a:prstGeom prst="rect">
                <a:avLst/>
              </a:prstGeom>
              <a:noFill/>
              <a:ln>
                <a:noFill/>
              </a:ln>
            </p:spPr>
          </p:pic>
        </p:grpSp>
        <p:pic>
          <p:nvPicPr>
            <p:cNvPr id="7" name="Picture 6" descr="Logo&#10;&#10;Description automatically generated with low confidence">
              <a:extLst>
                <a:ext uri="{FF2B5EF4-FFF2-40B4-BE49-F238E27FC236}">
                  <a16:creationId xmlns:a16="http://schemas.microsoft.com/office/drawing/2014/main" id="{DB067115-E93E-6F28-0594-D194BAF04AB3}"/>
                </a:ext>
              </a:extLst>
            </p:cNvPr>
            <p:cNvPicPr>
              <a:picLocks noChangeAspect="1"/>
            </p:cNvPicPr>
            <p:nvPr/>
          </p:nvPicPr>
          <p:blipFill>
            <a:blip r:embed="rId6"/>
            <a:stretch>
              <a:fillRect/>
            </a:stretch>
          </p:blipFill>
          <p:spPr>
            <a:xfrm>
              <a:off x="10882114" y="2636"/>
              <a:ext cx="1309885" cy="1112357"/>
            </a:xfrm>
            <a:prstGeom prst="rect">
              <a:avLst/>
            </a:prstGeom>
          </p:spPr>
        </p:pic>
      </p:grpSp>
      <p:pic>
        <p:nvPicPr>
          <p:cNvPr id="15" name="Picture 14">
            <a:extLst>
              <a:ext uri="{FF2B5EF4-FFF2-40B4-BE49-F238E27FC236}">
                <a16:creationId xmlns:a16="http://schemas.microsoft.com/office/drawing/2014/main" id="{AEE4E9FF-5208-D75E-5DD4-A6A64181E57E}"/>
              </a:ext>
            </a:extLst>
          </p:cNvPr>
          <p:cNvPicPr>
            <a:picLocks noChangeAspect="1"/>
          </p:cNvPicPr>
          <p:nvPr/>
        </p:nvPicPr>
        <p:blipFill>
          <a:blip r:embed="rId7"/>
          <a:stretch>
            <a:fillRect/>
          </a:stretch>
        </p:blipFill>
        <p:spPr>
          <a:xfrm>
            <a:off x="368144" y="4778659"/>
            <a:ext cx="5727856" cy="1597410"/>
          </a:xfrm>
          <a:prstGeom prst="rect">
            <a:avLst/>
          </a:prstGeom>
        </p:spPr>
      </p:pic>
      <p:pic>
        <p:nvPicPr>
          <p:cNvPr id="18" name="Picture 17">
            <a:extLst>
              <a:ext uri="{FF2B5EF4-FFF2-40B4-BE49-F238E27FC236}">
                <a16:creationId xmlns:a16="http://schemas.microsoft.com/office/drawing/2014/main" id="{DAEEDFAD-A695-D5E4-EDBD-4566E0622BC3}"/>
              </a:ext>
            </a:extLst>
          </p:cNvPr>
          <p:cNvPicPr>
            <a:picLocks noChangeAspect="1"/>
          </p:cNvPicPr>
          <p:nvPr/>
        </p:nvPicPr>
        <p:blipFill>
          <a:blip r:embed="rId8"/>
          <a:srcRect l="7577" r="3121"/>
          <a:stretch/>
        </p:blipFill>
        <p:spPr>
          <a:xfrm>
            <a:off x="6242086" y="1211977"/>
            <a:ext cx="5656520" cy="3157765"/>
          </a:xfrm>
          <a:prstGeom prst="rect">
            <a:avLst/>
          </a:prstGeom>
        </p:spPr>
      </p:pic>
      <p:grpSp>
        <p:nvGrpSpPr>
          <p:cNvPr id="19" name="Group 18">
            <a:extLst>
              <a:ext uri="{FF2B5EF4-FFF2-40B4-BE49-F238E27FC236}">
                <a16:creationId xmlns:a16="http://schemas.microsoft.com/office/drawing/2014/main" id="{3E466676-A063-DDF0-A188-E1CA10478115}"/>
              </a:ext>
            </a:extLst>
          </p:cNvPr>
          <p:cNvGrpSpPr/>
          <p:nvPr/>
        </p:nvGrpSpPr>
        <p:grpSpPr>
          <a:xfrm>
            <a:off x="310235" y="1971099"/>
            <a:ext cx="5785765" cy="2807560"/>
            <a:chOff x="310235" y="1609060"/>
            <a:chExt cx="5785765" cy="2807560"/>
          </a:xfrm>
        </p:grpSpPr>
        <p:pic>
          <p:nvPicPr>
            <p:cNvPr id="20" name="Picture 19">
              <a:extLst>
                <a:ext uri="{FF2B5EF4-FFF2-40B4-BE49-F238E27FC236}">
                  <a16:creationId xmlns:a16="http://schemas.microsoft.com/office/drawing/2014/main" id="{30EC6168-76E8-2F87-B0BB-ADC209535979}"/>
                </a:ext>
              </a:extLst>
            </p:cNvPr>
            <p:cNvPicPr>
              <a:picLocks noChangeAspect="1"/>
            </p:cNvPicPr>
            <p:nvPr/>
          </p:nvPicPr>
          <p:blipFill>
            <a:blip r:embed="rId9"/>
            <a:stretch>
              <a:fillRect/>
            </a:stretch>
          </p:blipFill>
          <p:spPr>
            <a:xfrm>
              <a:off x="310235" y="1609060"/>
              <a:ext cx="5785765" cy="2691054"/>
            </a:xfrm>
            <a:prstGeom prst="rect">
              <a:avLst/>
            </a:prstGeom>
          </p:spPr>
        </p:pic>
        <p:sp>
          <p:nvSpPr>
            <p:cNvPr id="21" name="Rectangle 20">
              <a:extLst>
                <a:ext uri="{FF2B5EF4-FFF2-40B4-BE49-F238E27FC236}">
                  <a16:creationId xmlns:a16="http://schemas.microsoft.com/office/drawing/2014/main" id="{7BB1AF62-D269-904C-2EFB-3528BF3471DF}"/>
                </a:ext>
              </a:extLst>
            </p:cNvPr>
            <p:cNvSpPr/>
            <p:nvPr/>
          </p:nvSpPr>
          <p:spPr>
            <a:xfrm>
              <a:off x="310235" y="3827721"/>
              <a:ext cx="1943867" cy="5888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2" name="Picture 21">
            <a:extLst>
              <a:ext uri="{FF2B5EF4-FFF2-40B4-BE49-F238E27FC236}">
                <a16:creationId xmlns:a16="http://schemas.microsoft.com/office/drawing/2014/main" id="{442DF411-BE81-8771-36FA-2A0B6B319C84}"/>
              </a:ext>
            </a:extLst>
          </p:cNvPr>
          <p:cNvPicPr>
            <a:picLocks noChangeAspect="1"/>
          </p:cNvPicPr>
          <p:nvPr/>
        </p:nvPicPr>
        <p:blipFill>
          <a:blip r:embed="rId10"/>
          <a:stretch>
            <a:fillRect/>
          </a:stretch>
        </p:blipFill>
        <p:spPr>
          <a:xfrm>
            <a:off x="7078754" y="4136420"/>
            <a:ext cx="4646042" cy="2516773"/>
          </a:xfrm>
          <a:prstGeom prst="rect">
            <a:avLst/>
          </a:prstGeom>
        </p:spPr>
      </p:pic>
    </p:spTree>
    <p:extLst>
      <p:ext uri="{BB962C8B-B14F-4D97-AF65-F5344CB8AC3E}">
        <p14:creationId xmlns:p14="http://schemas.microsoft.com/office/powerpoint/2010/main" val="18625562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B2BB5-5C73-3476-D431-0BB357C43B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DD74BB-1FC3-3EBC-8AC8-BE76C0EA1667}"/>
              </a:ext>
            </a:extLst>
          </p:cNvPr>
          <p:cNvSpPr>
            <a:spLocks noGrp="1"/>
          </p:cNvSpPr>
          <p:nvPr>
            <p:ph type="title"/>
          </p:nvPr>
        </p:nvSpPr>
        <p:spPr/>
        <p:txBody>
          <a:bodyPr/>
          <a:lstStyle/>
          <a:p>
            <a:r>
              <a:rPr lang="en-US"/>
              <a:t>Automated CAD Generation of Trailer Seedling Workflow</a:t>
            </a:r>
          </a:p>
        </p:txBody>
      </p:sp>
      <p:sp>
        <p:nvSpPr>
          <p:cNvPr id="8" name="Rectangle 7">
            <a:extLst>
              <a:ext uri="{FF2B5EF4-FFF2-40B4-BE49-F238E27FC236}">
                <a16:creationId xmlns:a16="http://schemas.microsoft.com/office/drawing/2014/main" id="{B710DD58-F733-F34B-5EC9-AE7834A79233}"/>
              </a:ext>
            </a:extLst>
          </p:cNvPr>
          <p:cNvSpPr/>
          <p:nvPr userDrawn="1"/>
        </p:nvSpPr>
        <p:spPr>
          <a:xfrm>
            <a:off x="8666190" y="0"/>
            <a:ext cx="2224228" cy="11149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24CBADFE-F934-814A-9943-5C647AC76641}"/>
              </a:ext>
            </a:extLst>
          </p:cNvPr>
          <p:cNvGrpSpPr/>
          <p:nvPr/>
        </p:nvGrpSpPr>
        <p:grpSpPr>
          <a:xfrm>
            <a:off x="7563774" y="1"/>
            <a:ext cx="4628225" cy="1185654"/>
            <a:chOff x="7563774" y="1"/>
            <a:chExt cx="4628225" cy="1185654"/>
          </a:xfrm>
        </p:grpSpPr>
        <p:pic>
          <p:nvPicPr>
            <p:cNvPr id="5" name="x_x_4EA2A0AD-6E1F-40E5-895A-E6AC95CF4CBF">
              <a:extLst>
                <a:ext uri="{FF2B5EF4-FFF2-40B4-BE49-F238E27FC236}">
                  <a16:creationId xmlns:a16="http://schemas.microsoft.com/office/drawing/2014/main" id="{DA7AC8DC-F954-EE10-8404-ABC65B26763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63774" y="1"/>
              <a:ext cx="1147108" cy="111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FB188746-53CA-3D0A-3C67-A3E60466FB25}"/>
                </a:ext>
              </a:extLst>
            </p:cNvPr>
            <p:cNvGrpSpPr/>
            <p:nvPr userDrawn="1"/>
          </p:nvGrpSpPr>
          <p:grpSpPr>
            <a:xfrm>
              <a:off x="8666190" y="736"/>
              <a:ext cx="1917570" cy="1184919"/>
              <a:chOff x="6903603" y="-2386804"/>
              <a:chExt cx="3557297" cy="2321347"/>
            </a:xfrm>
          </p:grpSpPr>
          <p:grpSp>
            <p:nvGrpSpPr>
              <p:cNvPr id="10" name="Group 9">
                <a:extLst>
                  <a:ext uri="{FF2B5EF4-FFF2-40B4-BE49-F238E27FC236}">
                    <a16:creationId xmlns:a16="http://schemas.microsoft.com/office/drawing/2014/main" id="{DE29F55F-F598-84EE-4CF4-ADF02269A34A}"/>
                  </a:ext>
                </a:extLst>
              </p:cNvPr>
              <p:cNvGrpSpPr/>
              <p:nvPr userDrawn="1"/>
            </p:nvGrpSpPr>
            <p:grpSpPr>
              <a:xfrm>
                <a:off x="6903603" y="-2386804"/>
                <a:ext cx="2214997" cy="1122085"/>
                <a:chOff x="9977003" y="-7091"/>
                <a:chExt cx="2214997" cy="1122085"/>
              </a:xfrm>
            </p:grpSpPr>
            <p:sp>
              <p:nvSpPr>
                <p:cNvPr id="13" name="Rectangle 12">
                  <a:extLst>
                    <a:ext uri="{FF2B5EF4-FFF2-40B4-BE49-F238E27FC236}">
                      <a16:creationId xmlns:a16="http://schemas.microsoft.com/office/drawing/2014/main" id="{FCB15B91-8910-A432-02F1-3642C559BC3E}"/>
                    </a:ext>
                  </a:extLst>
                </p:cNvPr>
                <p:cNvSpPr/>
                <p:nvPr userDrawn="1"/>
              </p:nvSpPr>
              <p:spPr>
                <a:xfrm>
                  <a:off x="9982201" y="935608"/>
                  <a:ext cx="2209799" cy="1793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Text&#10;&#10;Description automatically generated with low confidence">
                  <a:extLst>
                    <a:ext uri="{FF2B5EF4-FFF2-40B4-BE49-F238E27FC236}">
                      <a16:creationId xmlns:a16="http://schemas.microsoft.com/office/drawing/2014/main" id="{FAA5E43B-F98E-E49B-001D-EDE1604AE3DF}"/>
                    </a:ext>
                  </a:extLst>
                </p:cNvPr>
                <p:cNvPicPr>
                  <a:picLocks noChangeAspect="1"/>
                </p:cNvPicPr>
                <p:nvPr userDrawn="1"/>
              </p:nvPicPr>
              <p:blipFill>
                <a:blip r:embed="rId3"/>
                <a:srcRect r="2601"/>
                <a:stretch/>
              </p:blipFill>
              <p:spPr>
                <a:xfrm>
                  <a:off x="9977003" y="-7091"/>
                  <a:ext cx="2214997" cy="1049081"/>
                </a:xfrm>
                <a:prstGeom prst="rect">
                  <a:avLst/>
                </a:prstGeom>
              </p:spPr>
            </p:pic>
          </p:grpSp>
          <p:pic>
            <p:nvPicPr>
              <p:cNvPr id="11" name="Picture 10" descr="Text&#10;&#10;Description automatically generated">
                <a:extLst>
                  <a:ext uri="{FF2B5EF4-FFF2-40B4-BE49-F238E27FC236}">
                    <a16:creationId xmlns:a16="http://schemas.microsoft.com/office/drawing/2014/main" id="{DC47A16E-F2A2-143B-5C96-B3C7105B576E}"/>
                  </a:ext>
                </a:extLst>
              </p:cNvPr>
              <p:cNvPicPr>
                <a:picLocks noChangeAspect="1"/>
              </p:cNvPicPr>
              <p:nvPr userDrawn="1"/>
            </p:nvPicPr>
            <p:blipFill>
              <a:blip r:embed="rId4"/>
              <a:stretch>
                <a:fillRect/>
              </a:stretch>
            </p:blipFill>
            <p:spPr>
              <a:xfrm>
                <a:off x="7552762" y="-1608831"/>
                <a:ext cx="1841179" cy="816968"/>
              </a:xfrm>
              <a:prstGeom prst="rect">
                <a:avLst/>
              </a:prstGeom>
            </p:spPr>
          </p:pic>
          <p:pic>
            <p:nvPicPr>
              <p:cNvPr id="12" name="Picture 11" descr="See the source image">
                <a:extLst>
                  <a:ext uri="{FF2B5EF4-FFF2-40B4-BE49-F238E27FC236}">
                    <a16:creationId xmlns:a16="http://schemas.microsoft.com/office/drawing/2014/main" id="{EB246491-C5B4-1D1D-310C-8C9C86AE782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065293" y="-901284"/>
                <a:ext cx="2395607" cy="835827"/>
              </a:xfrm>
              <a:prstGeom prst="rect">
                <a:avLst/>
              </a:prstGeom>
              <a:noFill/>
              <a:ln>
                <a:noFill/>
              </a:ln>
            </p:spPr>
          </p:pic>
        </p:grpSp>
        <p:pic>
          <p:nvPicPr>
            <p:cNvPr id="7" name="Picture 6" descr="Logo&#10;&#10;Description automatically generated with low confidence">
              <a:extLst>
                <a:ext uri="{FF2B5EF4-FFF2-40B4-BE49-F238E27FC236}">
                  <a16:creationId xmlns:a16="http://schemas.microsoft.com/office/drawing/2014/main" id="{24BF6C48-F0F2-A44E-9174-9E8763EFE0A4}"/>
                </a:ext>
              </a:extLst>
            </p:cNvPr>
            <p:cNvPicPr>
              <a:picLocks noChangeAspect="1"/>
            </p:cNvPicPr>
            <p:nvPr/>
          </p:nvPicPr>
          <p:blipFill>
            <a:blip r:embed="rId6"/>
            <a:stretch>
              <a:fillRect/>
            </a:stretch>
          </p:blipFill>
          <p:spPr>
            <a:xfrm>
              <a:off x="10882114" y="2636"/>
              <a:ext cx="1309885" cy="1112357"/>
            </a:xfrm>
            <a:prstGeom prst="rect">
              <a:avLst/>
            </a:prstGeom>
          </p:spPr>
        </p:pic>
      </p:grpSp>
      <p:pic>
        <p:nvPicPr>
          <p:cNvPr id="39" name="Picture 38">
            <a:extLst>
              <a:ext uri="{FF2B5EF4-FFF2-40B4-BE49-F238E27FC236}">
                <a16:creationId xmlns:a16="http://schemas.microsoft.com/office/drawing/2014/main" id="{FEA9B1C3-DCD7-188A-EF65-50EE9FE82A4E}"/>
              </a:ext>
            </a:extLst>
          </p:cNvPr>
          <p:cNvPicPr>
            <a:picLocks noChangeAspect="1"/>
          </p:cNvPicPr>
          <p:nvPr/>
        </p:nvPicPr>
        <p:blipFill>
          <a:blip r:embed="rId7"/>
          <a:srcRect l="2657" t="8037" r="1406" b="2503"/>
          <a:stretch>
            <a:fillRect/>
          </a:stretch>
        </p:blipFill>
        <p:spPr>
          <a:xfrm flipH="1">
            <a:off x="838200" y="2068883"/>
            <a:ext cx="3128011" cy="1165566"/>
          </a:xfrm>
          <a:prstGeom prst="rect">
            <a:avLst/>
          </a:prstGeom>
        </p:spPr>
      </p:pic>
      <p:pic>
        <p:nvPicPr>
          <p:cNvPr id="41" name="Picture 40">
            <a:extLst>
              <a:ext uri="{FF2B5EF4-FFF2-40B4-BE49-F238E27FC236}">
                <a16:creationId xmlns:a16="http://schemas.microsoft.com/office/drawing/2014/main" id="{F91F7D4D-9DAD-0EC0-729A-BFA0330A6E01}"/>
              </a:ext>
            </a:extLst>
          </p:cNvPr>
          <p:cNvPicPr>
            <a:picLocks noChangeAspect="1"/>
          </p:cNvPicPr>
          <p:nvPr/>
        </p:nvPicPr>
        <p:blipFill>
          <a:blip r:embed="rId8"/>
          <a:srcRect l="3280" t="3280" r="1406" b="2899"/>
          <a:stretch>
            <a:fillRect/>
          </a:stretch>
        </p:blipFill>
        <p:spPr>
          <a:xfrm>
            <a:off x="4421679" y="5597275"/>
            <a:ext cx="3142095" cy="1165566"/>
          </a:xfrm>
          <a:prstGeom prst="rect">
            <a:avLst/>
          </a:prstGeom>
        </p:spPr>
      </p:pic>
      <p:sp>
        <p:nvSpPr>
          <p:cNvPr id="3" name="TextBox 2">
            <a:extLst>
              <a:ext uri="{FF2B5EF4-FFF2-40B4-BE49-F238E27FC236}">
                <a16:creationId xmlns:a16="http://schemas.microsoft.com/office/drawing/2014/main" id="{D843AE94-22EB-88B4-AD4F-1E8BE1A8E139}"/>
              </a:ext>
            </a:extLst>
          </p:cNvPr>
          <p:cNvSpPr txBox="1"/>
          <p:nvPr/>
        </p:nvSpPr>
        <p:spPr>
          <a:xfrm>
            <a:off x="458687" y="1652064"/>
            <a:ext cx="4117426" cy="369332"/>
          </a:xfrm>
          <a:prstGeom prst="rect">
            <a:avLst/>
          </a:prstGeom>
          <a:noFill/>
        </p:spPr>
        <p:txBody>
          <a:bodyPr wrap="square" rtlCol="0">
            <a:spAutoFit/>
          </a:bodyPr>
          <a:lstStyle/>
          <a:p>
            <a:pPr algn="ctr"/>
            <a:r>
              <a:rPr lang="en-GB"/>
              <a:t>Chassis members are mirrored</a:t>
            </a:r>
          </a:p>
        </p:txBody>
      </p:sp>
      <p:pic>
        <p:nvPicPr>
          <p:cNvPr id="6" name="Picture 5">
            <a:extLst>
              <a:ext uri="{FF2B5EF4-FFF2-40B4-BE49-F238E27FC236}">
                <a16:creationId xmlns:a16="http://schemas.microsoft.com/office/drawing/2014/main" id="{3EC8FA66-00BE-7059-8ADC-952526D7F40D}"/>
              </a:ext>
            </a:extLst>
          </p:cNvPr>
          <p:cNvPicPr>
            <a:picLocks noChangeAspect="1"/>
          </p:cNvPicPr>
          <p:nvPr/>
        </p:nvPicPr>
        <p:blipFill>
          <a:blip r:embed="rId9"/>
          <a:srcRect l="4437" t="4840" r="3250" b="3876"/>
          <a:stretch>
            <a:fillRect/>
          </a:stretch>
        </p:blipFill>
        <p:spPr>
          <a:xfrm>
            <a:off x="238023" y="4295362"/>
            <a:ext cx="3385288" cy="1274652"/>
          </a:xfrm>
          <a:prstGeom prst="rect">
            <a:avLst/>
          </a:prstGeom>
        </p:spPr>
      </p:pic>
      <p:sp>
        <p:nvSpPr>
          <p:cNvPr id="25" name="TextBox 24">
            <a:extLst>
              <a:ext uri="{FF2B5EF4-FFF2-40B4-BE49-F238E27FC236}">
                <a16:creationId xmlns:a16="http://schemas.microsoft.com/office/drawing/2014/main" id="{C2B7A217-F55B-3885-60A2-6455FDD154B2}"/>
              </a:ext>
            </a:extLst>
          </p:cNvPr>
          <p:cNvSpPr txBox="1"/>
          <p:nvPr/>
        </p:nvSpPr>
        <p:spPr>
          <a:xfrm>
            <a:off x="45006" y="3334040"/>
            <a:ext cx="4944788" cy="923330"/>
          </a:xfrm>
          <a:prstGeom prst="rect">
            <a:avLst/>
          </a:prstGeom>
          <a:noFill/>
        </p:spPr>
        <p:txBody>
          <a:bodyPr wrap="square" rtlCol="0">
            <a:spAutoFit/>
          </a:bodyPr>
          <a:lstStyle/>
          <a:p>
            <a:pPr algn="ctr"/>
            <a:r>
              <a:rPr lang="en-GB"/>
              <a:t>Plane created at </a:t>
            </a:r>
            <a:r>
              <a:rPr lang="en-GB" err="1"/>
              <a:t>ymax</a:t>
            </a:r>
            <a:r>
              <a:rPr lang="en-GB"/>
              <a:t> (top face trailer bed) and nodes joined (based on the applied force nodes from RIED GUI) in a 3</a:t>
            </a:r>
            <a:r>
              <a:rPr lang="en-GB" baseline="30000"/>
              <a:t>rd</a:t>
            </a:r>
            <a:r>
              <a:rPr lang="en-GB"/>
              <a:t> sketch</a:t>
            </a:r>
          </a:p>
        </p:txBody>
      </p:sp>
      <p:sp>
        <p:nvSpPr>
          <p:cNvPr id="27" name="TextBox 26">
            <a:extLst>
              <a:ext uri="{FF2B5EF4-FFF2-40B4-BE49-F238E27FC236}">
                <a16:creationId xmlns:a16="http://schemas.microsoft.com/office/drawing/2014/main" id="{FF53C357-0601-ABB1-DD08-E914E3315FB0}"/>
              </a:ext>
            </a:extLst>
          </p:cNvPr>
          <p:cNvSpPr txBox="1"/>
          <p:nvPr/>
        </p:nvSpPr>
        <p:spPr>
          <a:xfrm>
            <a:off x="2896293" y="5205936"/>
            <a:ext cx="3731609" cy="646331"/>
          </a:xfrm>
          <a:prstGeom prst="rect">
            <a:avLst/>
          </a:prstGeom>
          <a:noFill/>
        </p:spPr>
        <p:txBody>
          <a:bodyPr wrap="square" rtlCol="0">
            <a:spAutoFit/>
          </a:bodyPr>
          <a:lstStyle/>
          <a:p>
            <a:pPr algn="ctr"/>
            <a:r>
              <a:rPr lang="en-GB"/>
              <a:t>Structural Designer creates members for the lines in 3</a:t>
            </a:r>
            <a:r>
              <a:rPr lang="en-GB" baseline="30000"/>
              <a:t>rd</a:t>
            </a:r>
            <a:r>
              <a:rPr lang="en-GB"/>
              <a:t> sketch </a:t>
            </a:r>
          </a:p>
        </p:txBody>
      </p:sp>
      <p:pic>
        <p:nvPicPr>
          <p:cNvPr id="32" name="Picture 31">
            <a:extLst>
              <a:ext uri="{FF2B5EF4-FFF2-40B4-BE49-F238E27FC236}">
                <a16:creationId xmlns:a16="http://schemas.microsoft.com/office/drawing/2014/main" id="{2927F55D-7C39-172A-EC09-2A1BD7A0DEC9}"/>
              </a:ext>
            </a:extLst>
          </p:cNvPr>
          <p:cNvPicPr>
            <a:picLocks noChangeAspect="1"/>
          </p:cNvPicPr>
          <p:nvPr/>
        </p:nvPicPr>
        <p:blipFill>
          <a:blip r:embed="rId10"/>
          <a:stretch>
            <a:fillRect/>
          </a:stretch>
        </p:blipFill>
        <p:spPr>
          <a:xfrm>
            <a:off x="7912499" y="4089803"/>
            <a:ext cx="3731609" cy="1507471"/>
          </a:xfrm>
          <a:prstGeom prst="rect">
            <a:avLst/>
          </a:prstGeom>
        </p:spPr>
      </p:pic>
      <p:sp>
        <p:nvSpPr>
          <p:cNvPr id="34" name="TextBox 33">
            <a:extLst>
              <a:ext uri="{FF2B5EF4-FFF2-40B4-BE49-F238E27FC236}">
                <a16:creationId xmlns:a16="http://schemas.microsoft.com/office/drawing/2014/main" id="{524F13DA-D1F3-07CD-38E9-EEE82CA3F702}"/>
              </a:ext>
            </a:extLst>
          </p:cNvPr>
          <p:cNvSpPr txBox="1"/>
          <p:nvPr/>
        </p:nvSpPr>
        <p:spPr>
          <a:xfrm>
            <a:off x="8457981" y="5701922"/>
            <a:ext cx="3368259" cy="646331"/>
          </a:xfrm>
          <a:prstGeom prst="rect">
            <a:avLst/>
          </a:prstGeom>
          <a:noFill/>
        </p:spPr>
        <p:txBody>
          <a:bodyPr wrap="square" rtlCol="0">
            <a:spAutoFit/>
          </a:bodyPr>
          <a:lstStyle/>
          <a:p>
            <a:pPr algn="ctr"/>
            <a:r>
              <a:rPr lang="en-GB"/>
              <a:t>Trailer bed generated based on outer extents of the chassis frame</a:t>
            </a:r>
          </a:p>
        </p:txBody>
      </p:sp>
      <p:sp>
        <p:nvSpPr>
          <p:cNvPr id="36" name="Arrow: Down 35">
            <a:extLst>
              <a:ext uri="{FF2B5EF4-FFF2-40B4-BE49-F238E27FC236}">
                <a16:creationId xmlns:a16="http://schemas.microsoft.com/office/drawing/2014/main" id="{E841A6C1-4122-2C09-6A52-40A16DA42C6C}"/>
              </a:ext>
            </a:extLst>
          </p:cNvPr>
          <p:cNvSpPr/>
          <p:nvPr/>
        </p:nvSpPr>
        <p:spPr>
          <a:xfrm rot="809268">
            <a:off x="1586380" y="2982515"/>
            <a:ext cx="228600" cy="329408"/>
          </a:xfrm>
          <a:prstGeom prst="down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Arrow: Down 37">
            <a:extLst>
              <a:ext uri="{FF2B5EF4-FFF2-40B4-BE49-F238E27FC236}">
                <a16:creationId xmlns:a16="http://schemas.microsoft.com/office/drawing/2014/main" id="{6FEE6CD7-5D6F-E2DD-44AB-545E5E1691A7}"/>
              </a:ext>
            </a:extLst>
          </p:cNvPr>
          <p:cNvSpPr/>
          <p:nvPr/>
        </p:nvSpPr>
        <p:spPr>
          <a:xfrm rot="17698389">
            <a:off x="2451292" y="5410289"/>
            <a:ext cx="228600" cy="329408"/>
          </a:xfrm>
          <a:prstGeom prst="down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EEDE6B16-E9FD-8905-AE0D-7C032EFBEBB8}"/>
              </a:ext>
            </a:extLst>
          </p:cNvPr>
          <p:cNvPicPr>
            <a:picLocks noChangeAspect="1"/>
          </p:cNvPicPr>
          <p:nvPr/>
        </p:nvPicPr>
        <p:blipFill>
          <a:blip r:embed="rId11"/>
          <a:srcRect l="3758" t="5280" r="2269" b="3866"/>
          <a:stretch>
            <a:fillRect/>
          </a:stretch>
        </p:blipFill>
        <p:spPr>
          <a:xfrm>
            <a:off x="5997385" y="1644981"/>
            <a:ext cx="3578050" cy="1641713"/>
          </a:xfrm>
          <a:prstGeom prst="rect">
            <a:avLst/>
          </a:prstGeom>
        </p:spPr>
      </p:pic>
      <p:sp>
        <p:nvSpPr>
          <p:cNvPr id="40" name="Arrow: Down 39">
            <a:extLst>
              <a:ext uri="{FF2B5EF4-FFF2-40B4-BE49-F238E27FC236}">
                <a16:creationId xmlns:a16="http://schemas.microsoft.com/office/drawing/2014/main" id="{5410AC98-60B6-419F-EF7C-F9D13A4ABAB7}"/>
              </a:ext>
            </a:extLst>
          </p:cNvPr>
          <p:cNvSpPr/>
          <p:nvPr/>
        </p:nvSpPr>
        <p:spPr>
          <a:xfrm rot="14274124">
            <a:off x="7875143" y="5548743"/>
            <a:ext cx="228600" cy="329408"/>
          </a:xfrm>
          <a:prstGeom prst="down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Arrow: Down 41">
            <a:extLst>
              <a:ext uri="{FF2B5EF4-FFF2-40B4-BE49-F238E27FC236}">
                <a16:creationId xmlns:a16="http://schemas.microsoft.com/office/drawing/2014/main" id="{D26088E1-2992-5A95-631A-146E7EF21227}"/>
              </a:ext>
            </a:extLst>
          </p:cNvPr>
          <p:cNvSpPr/>
          <p:nvPr/>
        </p:nvSpPr>
        <p:spPr>
          <a:xfrm rot="13179089">
            <a:off x="9591172" y="4085543"/>
            <a:ext cx="228600" cy="329408"/>
          </a:xfrm>
          <a:prstGeom prst="down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7AED7BAD-4380-8747-FFDF-CBC80D668D5D}"/>
              </a:ext>
            </a:extLst>
          </p:cNvPr>
          <p:cNvSpPr txBox="1"/>
          <p:nvPr/>
        </p:nvSpPr>
        <p:spPr>
          <a:xfrm>
            <a:off x="9512367" y="1617626"/>
            <a:ext cx="2575424" cy="1477328"/>
          </a:xfrm>
          <a:prstGeom prst="rect">
            <a:avLst/>
          </a:prstGeom>
          <a:noFill/>
        </p:spPr>
        <p:txBody>
          <a:bodyPr wrap="square" rtlCol="0">
            <a:spAutoFit/>
          </a:bodyPr>
          <a:lstStyle/>
          <a:p>
            <a:pPr algn="ctr"/>
            <a:r>
              <a:rPr lang="en-GB"/>
              <a:t>Leaf spring generated based on trailer load and number of axles to calculate number of leaves</a:t>
            </a:r>
          </a:p>
        </p:txBody>
      </p:sp>
      <p:sp>
        <p:nvSpPr>
          <p:cNvPr id="20" name="Arrow: Down 19">
            <a:extLst>
              <a:ext uri="{FF2B5EF4-FFF2-40B4-BE49-F238E27FC236}">
                <a16:creationId xmlns:a16="http://schemas.microsoft.com/office/drawing/2014/main" id="{C872E82E-4F67-CCB0-C0A2-0742376D0604}"/>
              </a:ext>
            </a:extLst>
          </p:cNvPr>
          <p:cNvSpPr/>
          <p:nvPr/>
        </p:nvSpPr>
        <p:spPr>
          <a:xfrm rot="8241454">
            <a:off x="9493446" y="2796211"/>
            <a:ext cx="228600" cy="329408"/>
          </a:xfrm>
          <a:prstGeom prst="down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B36869CE-893E-4F03-7394-483C71E92615}"/>
              </a:ext>
            </a:extLst>
          </p:cNvPr>
          <p:cNvSpPr txBox="1"/>
          <p:nvPr/>
        </p:nvSpPr>
        <p:spPr>
          <a:xfrm>
            <a:off x="5143228" y="3425576"/>
            <a:ext cx="3081572" cy="1477328"/>
          </a:xfrm>
          <a:prstGeom prst="rect">
            <a:avLst/>
          </a:prstGeom>
          <a:noFill/>
        </p:spPr>
        <p:txBody>
          <a:bodyPr wrap="square" rtlCol="0">
            <a:spAutoFit/>
          </a:bodyPr>
          <a:lstStyle/>
          <a:p>
            <a:pPr algn="ctr"/>
            <a:r>
              <a:rPr lang="en-GB"/>
              <a:t>COTS sub-assembly created with positional relationship for </a:t>
            </a:r>
            <a:r>
              <a:rPr lang="en-GB" err="1"/>
              <a:t>u-bolt</a:t>
            </a:r>
            <a:r>
              <a:rPr lang="en-GB"/>
              <a:t> plate to spring connection based on number of leaves</a:t>
            </a:r>
          </a:p>
        </p:txBody>
      </p:sp>
      <p:pic>
        <p:nvPicPr>
          <p:cNvPr id="18" name="Picture 17">
            <a:extLst>
              <a:ext uri="{FF2B5EF4-FFF2-40B4-BE49-F238E27FC236}">
                <a16:creationId xmlns:a16="http://schemas.microsoft.com/office/drawing/2014/main" id="{9DD78397-F2D3-FFC2-C939-6B740951A078}"/>
              </a:ext>
            </a:extLst>
          </p:cNvPr>
          <p:cNvPicPr>
            <a:picLocks noChangeAspect="1"/>
          </p:cNvPicPr>
          <p:nvPr/>
        </p:nvPicPr>
        <p:blipFill>
          <a:blip r:embed="rId12"/>
          <a:srcRect t="3417"/>
          <a:stretch>
            <a:fillRect/>
          </a:stretch>
        </p:blipFill>
        <p:spPr>
          <a:xfrm>
            <a:off x="8824438" y="3180466"/>
            <a:ext cx="3328416" cy="888370"/>
          </a:xfrm>
          <a:prstGeom prst="rect">
            <a:avLst/>
          </a:prstGeom>
        </p:spPr>
      </p:pic>
      <p:pic>
        <p:nvPicPr>
          <p:cNvPr id="26" name="Picture 25">
            <a:extLst>
              <a:ext uri="{FF2B5EF4-FFF2-40B4-BE49-F238E27FC236}">
                <a16:creationId xmlns:a16="http://schemas.microsoft.com/office/drawing/2014/main" id="{6F065C0E-B1FF-79BC-67E4-EAA71B67B2F2}"/>
              </a:ext>
            </a:extLst>
          </p:cNvPr>
          <p:cNvPicPr>
            <a:picLocks noChangeAspect="1"/>
          </p:cNvPicPr>
          <p:nvPr/>
        </p:nvPicPr>
        <p:blipFill>
          <a:blip r:embed="rId13"/>
          <a:stretch>
            <a:fillRect/>
          </a:stretch>
        </p:blipFill>
        <p:spPr>
          <a:xfrm>
            <a:off x="4612492" y="1742458"/>
            <a:ext cx="1219793" cy="1362015"/>
          </a:xfrm>
          <a:prstGeom prst="rect">
            <a:avLst/>
          </a:prstGeom>
          <a:ln w="38100">
            <a:solidFill>
              <a:schemeClr val="tx1"/>
            </a:solidFill>
          </a:ln>
        </p:spPr>
      </p:pic>
      <p:grpSp>
        <p:nvGrpSpPr>
          <p:cNvPr id="31" name="Group 30">
            <a:extLst>
              <a:ext uri="{FF2B5EF4-FFF2-40B4-BE49-F238E27FC236}">
                <a16:creationId xmlns:a16="http://schemas.microsoft.com/office/drawing/2014/main" id="{7EB57977-70F9-B580-E72C-08175D29F5D5}"/>
              </a:ext>
            </a:extLst>
          </p:cNvPr>
          <p:cNvGrpSpPr/>
          <p:nvPr/>
        </p:nvGrpSpPr>
        <p:grpSpPr>
          <a:xfrm>
            <a:off x="5271774" y="2769710"/>
            <a:ext cx="0" cy="332334"/>
            <a:chOff x="5386736" y="2866624"/>
            <a:chExt cx="0" cy="367825"/>
          </a:xfrm>
        </p:grpSpPr>
        <p:cxnSp>
          <p:nvCxnSpPr>
            <p:cNvPr id="28" name="Straight Arrow Connector 27">
              <a:extLst>
                <a:ext uri="{FF2B5EF4-FFF2-40B4-BE49-F238E27FC236}">
                  <a16:creationId xmlns:a16="http://schemas.microsoft.com/office/drawing/2014/main" id="{996E9224-6635-764A-180B-905B8891C4FB}"/>
                </a:ext>
              </a:extLst>
            </p:cNvPr>
            <p:cNvCxnSpPr>
              <a:cxnSpLocks/>
            </p:cNvCxnSpPr>
            <p:nvPr/>
          </p:nvCxnSpPr>
          <p:spPr>
            <a:xfrm>
              <a:off x="5386736" y="2920607"/>
              <a:ext cx="0" cy="3138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88A0A61-35F1-DE14-9933-F70FE579D935}"/>
                </a:ext>
              </a:extLst>
            </p:cNvPr>
            <p:cNvCxnSpPr>
              <a:cxnSpLocks/>
            </p:cNvCxnSpPr>
            <p:nvPr/>
          </p:nvCxnSpPr>
          <p:spPr>
            <a:xfrm flipV="1">
              <a:off x="5386736" y="2866624"/>
              <a:ext cx="0" cy="3138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907503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CDBA3-9A17-EAE0-0F6B-921466CDC79D}"/>
            </a:ext>
          </a:extLst>
        </p:cNvPr>
        <p:cNvGrpSpPr/>
        <p:nvPr/>
      </p:nvGrpSpPr>
      <p:grpSpPr>
        <a:xfrm>
          <a:off x="0" y="0"/>
          <a:ext cx="0" cy="0"/>
          <a:chOff x="0" y="0"/>
          <a:chExt cx="0" cy="0"/>
        </a:xfrm>
      </p:grpSpPr>
      <p:pic>
        <p:nvPicPr>
          <p:cNvPr id="3" name="Picture 2" descr="A drawing of a platform&#10;&#10;AI-generated content may be incorrect.">
            <a:extLst>
              <a:ext uri="{FF2B5EF4-FFF2-40B4-BE49-F238E27FC236}">
                <a16:creationId xmlns:a16="http://schemas.microsoft.com/office/drawing/2014/main" id="{3061753A-E402-819A-597D-F0CBA0A585CC}"/>
              </a:ext>
            </a:extLst>
          </p:cNvPr>
          <p:cNvPicPr>
            <a:picLocks noChangeAspect="1"/>
          </p:cNvPicPr>
          <p:nvPr/>
        </p:nvPicPr>
        <p:blipFill>
          <a:blip r:embed="rId2"/>
          <a:stretch>
            <a:fillRect/>
          </a:stretch>
        </p:blipFill>
        <p:spPr>
          <a:xfrm flipH="1">
            <a:off x="6095999" y="2400632"/>
            <a:ext cx="5116286" cy="2749068"/>
          </a:xfrm>
          <a:prstGeom prst="rect">
            <a:avLst/>
          </a:prstGeom>
        </p:spPr>
      </p:pic>
      <p:sp>
        <p:nvSpPr>
          <p:cNvPr id="2" name="Title 1">
            <a:extLst>
              <a:ext uri="{FF2B5EF4-FFF2-40B4-BE49-F238E27FC236}">
                <a16:creationId xmlns:a16="http://schemas.microsoft.com/office/drawing/2014/main" id="{00C167C8-25BD-D4B0-47A8-29FC6752D2D6}"/>
              </a:ext>
            </a:extLst>
          </p:cNvPr>
          <p:cNvSpPr>
            <a:spLocks noGrp="1"/>
          </p:cNvSpPr>
          <p:nvPr>
            <p:ph type="title"/>
          </p:nvPr>
        </p:nvSpPr>
        <p:spPr/>
        <p:txBody>
          <a:bodyPr/>
          <a:lstStyle/>
          <a:p>
            <a:r>
              <a:rPr lang="en-US"/>
              <a:t>Automated CAD Generation of Trailer Seedling Workflow</a:t>
            </a:r>
          </a:p>
        </p:txBody>
      </p:sp>
      <p:sp>
        <p:nvSpPr>
          <p:cNvPr id="8" name="Rectangle 7">
            <a:extLst>
              <a:ext uri="{FF2B5EF4-FFF2-40B4-BE49-F238E27FC236}">
                <a16:creationId xmlns:a16="http://schemas.microsoft.com/office/drawing/2014/main" id="{A04AD7A8-BF77-4859-3854-AAE607950C56}"/>
              </a:ext>
            </a:extLst>
          </p:cNvPr>
          <p:cNvSpPr/>
          <p:nvPr userDrawn="1"/>
        </p:nvSpPr>
        <p:spPr>
          <a:xfrm>
            <a:off x="8666190" y="0"/>
            <a:ext cx="2224228" cy="11149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C0A9CCD5-5D44-88AF-5101-350F6DEAA7B6}"/>
              </a:ext>
            </a:extLst>
          </p:cNvPr>
          <p:cNvGrpSpPr/>
          <p:nvPr/>
        </p:nvGrpSpPr>
        <p:grpSpPr>
          <a:xfrm>
            <a:off x="7563774" y="1"/>
            <a:ext cx="4628225" cy="1185654"/>
            <a:chOff x="7563774" y="1"/>
            <a:chExt cx="4628225" cy="1185654"/>
          </a:xfrm>
        </p:grpSpPr>
        <p:pic>
          <p:nvPicPr>
            <p:cNvPr id="5" name="x_x_4EA2A0AD-6E1F-40E5-895A-E6AC95CF4CBF">
              <a:extLst>
                <a:ext uri="{FF2B5EF4-FFF2-40B4-BE49-F238E27FC236}">
                  <a16:creationId xmlns:a16="http://schemas.microsoft.com/office/drawing/2014/main" id="{35E3B8E3-F6BA-386D-23A1-58F92A4A730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63774" y="1"/>
              <a:ext cx="1147108" cy="111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8633C2DC-C4AC-1C19-94E4-E930247B4CDE}"/>
                </a:ext>
              </a:extLst>
            </p:cNvPr>
            <p:cNvGrpSpPr/>
            <p:nvPr userDrawn="1"/>
          </p:nvGrpSpPr>
          <p:grpSpPr>
            <a:xfrm>
              <a:off x="8666190" y="736"/>
              <a:ext cx="1917570" cy="1184919"/>
              <a:chOff x="6903603" y="-2386804"/>
              <a:chExt cx="3557297" cy="2321347"/>
            </a:xfrm>
          </p:grpSpPr>
          <p:grpSp>
            <p:nvGrpSpPr>
              <p:cNvPr id="10" name="Group 9">
                <a:extLst>
                  <a:ext uri="{FF2B5EF4-FFF2-40B4-BE49-F238E27FC236}">
                    <a16:creationId xmlns:a16="http://schemas.microsoft.com/office/drawing/2014/main" id="{09D6E845-5B72-0FCB-D17C-57F1B8D0412C}"/>
                  </a:ext>
                </a:extLst>
              </p:cNvPr>
              <p:cNvGrpSpPr/>
              <p:nvPr userDrawn="1"/>
            </p:nvGrpSpPr>
            <p:grpSpPr>
              <a:xfrm>
                <a:off x="6903603" y="-2386804"/>
                <a:ext cx="2214997" cy="1122085"/>
                <a:chOff x="9977003" y="-7091"/>
                <a:chExt cx="2214997" cy="1122085"/>
              </a:xfrm>
            </p:grpSpPr>
            <p:sp>
              <p:nvSpPr>
                <p:cNvPr id="13" name="Rectangle 12">
                  <a:extLst>
                    <a:ext uri="{FF2B5EF4-FFF2-40B4-BE49-F238E27FC236}">
                      <a16:creationId xmlns:a16="http://schemas.microsoft.com/office/drawing/2014/main" id="{B267B62F-EB86-8148-915A-BFF89E3FC61D}"/>
                    </a:ext>
                  </a:extLst>
                </p:cNvPr>
                <p:cNvSpPr/>
                <p:nvPr userDrawn="1"/>
              </p:nvSpPr>
              <p:spPr>
                <a:xfrm>
                  <a:off x="9982201" y="935608"/>
                  <a:ext cx="2209799" cy="1793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Text&#10;&#10;Description automatically generated with low confidence">
                  <a:extLst>
                    <a:ext uri="{FF2B5EF4-FFF2-40B4-BE49-F238E27FC236}">
                      <a16:creationId xmlns:a16="http://schemas.microsoft.com/office/drawing/2014/main" id="{886EF063-227D-6219-1EA1-568212C60758}"/>
                    </a:ext>
                  </a:extLst>
                </p:cNvPr>
                <p:cNvPicPr>
                  <a:picLocks noChangeAspect="1"/>
                </p:cNvPicPr>
                <p:nvPr userDrawn="1"/>
              </p:nvPicPr>
              <p:blipFill>
                <a:blip r:embed="rId4"/>
                <a:srcRect r="2601"/>
                <a:stretch/>
              </p:blipFill>
              <p:spPr>
                <a:xfrm>
                  <a:off x="9977003" y="-7091"/>
                  <a:ext cx="2214997" cy="1049081"/>
                </a:xfrm>
                <a:prstGeom prst="rect">
                  <a:avLst/>
                </a:prstGeom>
              </p:spPr>
            </p:pic>
          </p:grpSp>
          <p:pic>
            <p:nvPicPr>
              <p:cNvPr id="11" name="Picture 10" descr="Text&#10;&#10;Description automatically generated">
                <a:extLst>
                  <a:ext uri="{FF2B5EF4-FFF2-40B4-BE49-F238E27FC236}">
                    <a16:creationId xmlns:a16="http://schemas.microsoft.com/office/drawing/2014/main" id="{BD5C3D19-3540-4CF5-9198-752D62F78001}"/>
                  </a:ext>
                </a:extLst>
              </p:cNvPr>
              <p:cNvPicPr>
                <a:picLocks noChangeAspect="1"/>
              </p:cNvPicPr>
              <p:nvPr userDrawn="1"/>
            </p:nvPicPr>
            <p:blipFill>
              <a:blip r:embed="rId5"/>
              <a:stretch>
                <a:fillRect/>
              </a:stretch>
            </p:blipFill>
            <p:spPr>
              <a:xfrm>
                <a:off x="7552762" y="-1608831"/>
                <a:ext cx="1841179" cy="816968"/>
              </a:xfrm>
              <a:prstGeom prst="rect">
                <a:avLst/>
              </a:prstGeom>
            </p:spPr>
          </p:pic>
          <p:pic>
            <p:nvPicPr>
              <p:cNvPr id="12" name="Picture 11" descr="See the source image">
                <a:extLst>
                  <a:ext uri="{FF2B5EF4-FFF2-40B4-BE49-F238E27FC236}">
                    <a16:creationId xmlns:a16="http://schemas.microsoft.com/office/drawing/2014/main" id="{D4A4D450-4558-01E2-1831-F4ADD42EC0DA}"/>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065293" y="-901284"/>
                <a:ext cx="2395607" cy="835827"/>
              </a:xfrm>
              <a:prstGeom prst="rect">
                <a:avLst/>
              </a:prstGeom>
              <a:noFill/>
              <a:ln>
                <a:noFill/>
              </a:ln>
            </p:spPr>
          </p:pic>
        </p:grpSp>
        <p:pic>
          <p:nvPicPr>
            <p:cNvPr id="7" name="Picture 6" descr="Logo&#10;&#10;Description automatically generated with low confidence">
              <a:extLst>
                <a:ext uri="{FF2B5EF4-FFF2-40B4-BE49-F238E27FC236}">
                  <a16:creationId xmlns:a16="http://schemas.microsoft.com/office/drawing/2014/main" id="{9D3FE0D4-FA9C-0842-FDF4-147A767E8D7B}"/>
                </a:ext>
              </a:extLst>
            </p:cNvPr>
            <p:cNvPicPr>
              <a:picLocks noChangeAspect="1"/>
            </p:cNvPicPr>
            <p:nvPr/>
          </p:nvPicPr>
          <p:blipFill>
            <a:blip r:embed="rId7"/>
            <a:stretch>
              <a:fillRect/>
            </a:stretch>
          </p:blipFill>
          <p:spPr>
            <a:xfrm>
              <a:off x="10882114" y="2636"/>
              <a:ext cx="1309885" cy="1112357"/>
            </a:xfrm>
            <a:prstGeom prst="rect">
              <a:avLst/>
            </a:prstGeom>
          </p:spPr>
        </p:pic>
      </p:grpSp>
      <p:sp>
        <p:nvSpPr>
          <p:cNvPr id="24" name="TextBox 23">
            <a:extLst>
              <a:ext uri="{FF2B5EF4-FFF2-40B4-BE49-F238E27FC236}">
                <a16:creationId xmlns:a16="http://schemas.microsoft.com/office/drawing/2014/main" id="{FC7CB11C-7BBB-2D6C-AEB9-7AE31DD68FAA}"/>
              </a:ext>
            </a:extLst>
          </p:cNvPr>
          <p:cNvSpPr txBox="1"/>
          <p:nvPr/>
        </p:nvSpPr>
        <p:spPr>
          <a:xfrm>
            <a:off x="2337099" y="4829510"/>
            <a:ext cx="3368259" cy="646331"/>
          </a:xfrm>
          <a:prstGeom prst="rect">
            <a:avLst/>
          </a:prstGeom>
          <a:noFill/>
        </p:spPr>
        <p:txBody>
          <a:bodyPr wrap="square" rtlCol="0">
            <a:spAutoFit/>
          </a:bodyPr>
          <a:lstStyle/>
          <a:p>
            <a:pPr algn="ctr"/>
            <a:r>
              <a:rPr lang="en-GB"/>
              <a:t>Trailer frame and bed are joined with the COTS sub-assembly</a:t>
            </a:r>
          </a:p>
        </p:txBody>
      </p:sp>
      <p:sp>
        <p:nvSpPr>
          <p:cNvPr id="22" name="TextBox 21">
            <a:extLst>
              <a:ext uri="{FF2B5EF4-FFF2-40B4-BE49-F238E27FC236}">
                <a16:creationId xmlns:a16="http://schemas.microsoft.com/office/drawing/2014/main" id="{481C0D75-4A71-AB0E-0900-C652B95AF799}"/>
              </a:ext>
            </a:extLst>
          </p:cNvPr>
          <p:cNvSpPr txBox="1"/>
          <p:nvPr/>
        </p:nvSpPr>
        <p:spPr>
          <a:xfrm>
            <a:off x="6640354" y="5170138"/>
            <a:ext cx="3368259" cy="1200329"/>
          </a:xfrm>
          <a:prstGeom prst="rect">
            <a:avLst/>
          </a:prstGeom>
          <a:noFill/>
        </p:spPr>
        <p:txBody>
          <a:bodyPr wrap="square" rtlCol="0">
            <a:spAutoFit/>
          </a:bodyPr>
          <a:lstStyle/>
          <a:p>
            <a:pPr algn="ctr"/>
            <a:r>
              <a:rPr lang="en-GB"/>
              <a:t>*Equaliser and second set of axle, wheels, springs and brackets inserted when using dual-axle option</a:t>
            </a:r>
          </a:p>
        </p:txBody>
      </p:sp>
      <p:pic>
        <p:nvPicPr>
          <p:cNvPr id="25" name="Picture 24">
            <a:extLst>
              <a:ext uri="{FF2B5EF4-FFF2-40B4-BE49-F238E27FC236}">
                <a16:creationId xmlns:a16="http://schemas.microsoft.com/office/drawing/2014/main" id="{7AD518A5-783A-E412-6DCB-42939CAAD665}"/>
              </a:ext>
            </a:extLst>
          </p:cNvPr>
          <p:cNvPicPr>
            <a:picLocks noChangeAspect="1"/>
          </p:cNvPicPr>
          <p:nvPr/>
        </p:nvPicPr>
        <p:blipFill>
          <a:blip r:embed="rId8"/>
          <a:stretch>
            <a:fillRect/>
          </a:stretch>
        </p:blipFill>
        <p:spPr>
          <a:xfrm>
            <a:off x="8968224" y="2759902"/>
            <a:ext cx="2645741" cy="275598"/>
          </a:xfrm>
          <a:prstGeom prst="rect">
            <a:avLst/>
          </a:prstGeom>
        </p:spPr>
      </p:pic>
      <p:pic>
        <p:nvPicPr>
          <p:cNvPr id="15" name="Picture 14" descr="A drawing of a trailer&#10;&#10;AI-generated content may be incorrect.">
            <a:extLst>
              <a:ext uri="{FF2B5EF4-FFF2-40B4-BE49-F238E27FC236}">
                <a16:creationId xmlns:a16="http://schemas.microsoft.com/office/drawing/2014/main" id="{9BA69F8A-FB7B-D407-FE8E-F7C2618C03F8}"/>
              </a:ext>
            </a:extLst>
          </p:cNvPr>
          <p:cNvPicPr>
            <a:picLocks noChangeAspect="1"/>
          </p:cNvPicPr>
          <p:nvPr/>
        </p:nvPicPr>
        <p:blipFill>
          <a:blip r:embed="rId9"/>
          <a:stretch>
            <a:fillRect/>
          </a:stretch>
        </p:blipFill>
        <p:spPr>
          <a:xfrm>
            <a:off x="402400" y="1716036"/>
            <a:ext cx="5521556" cy="3161211"/>
          </a:xfrm>
          <a:prstGeom prst="rect">
            <a:avLst/>
          </a:prstGeom>
        </p:spPr>
      </p:pic>
    </p:spTree>
    <p:extLst>
      <p:ext uri="{BB962C8B-B14F-4D97-AF65-F5344CB8AC3E}">
        <p14:creationId xmlns:p14="http://schemas.microsoft.com/office/powerpoint/2010/main" val="7684434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9BDFD-47D6-1A84-54B1-356DBDC65D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FB7B56-A8F9-A0C8-C175-8893B5AE6DA1}"/>
              </a:ext>
            </a:extLst>
          </p:cNvPr>
          <p:cNvSpPr>
            <a:spLocks noGrp="1"/>
          </p:cNvSpPr>
          <p:nvPr>
            <p:ph type="title"/>
          </p:nvPr>
        </p:nvSpPr>
        <p:spPr/>
        <p:txBody>
          <a:bodyPr/>
          <a:lstStyle/>
          <a:p>
            <a:r>
              <a:rPr lang="en-GB"/>
              <a:t>Demonstration of quick cost studies</a:t>
            </a:r>
          </a:p>
        </p:txBody>
      </p:sp>
      <p:sp>
        <p:nvSpPr>
          <p:cNvPr id="8" name="TextBox 7">
            <a:extLst>
              <a:ext uri="{FF2B5EF4-FFF2-40B4-BE49-F238E27FC236}">
                <a16:creationId xmlns:a16="http://schemas.microsoft.com/office/drawing/2014/main" id="{B789AEFF-2748-7EE4-948A-5AD154865908}"/>
              </a:ext>
            </a:extLst>
          </p:cNvPr>
          <p:cNvSpPr txBox="1"/>
          <p:nvPr/>
        </p:nvSpPr>
        <p:spPr>
          <a:xfrm>
            <a:off x="838200" y="5958162"/>
            <a:ext cx="9506641" cy="464871"/>
          </a:xfrm>
          <a:prstGeom prst="rect">
            <a:avLst/>
          </a:prstGeom>
          <a:noFill/>
        </p:spPr>
        <p:txBody>
          <a:bodyPr wrap="none" rtlCol="0">
            <a:spAutoFit/>
          </a:bodyPr>
          <a:lstStyle/>
          <a:p>
            <a:pPr>
              <a:lnSpc>
                <a:spcPct val="150000"/>
              </a:lnSpc>
            </a:pPr>
            <a:r>
              <a:rPr lang="en-GB"/>
              <a:t>Approximate cut-lists, weights, and costs and BoM’s generated for all 600 designs in just 35 seconds</a:t>
            </a:r>
          </a:p>
        </p:txBody>
      </p:sp>
      <p:pic>
        <p:nvPicPr>
          <p:cNvPr id="5" name="Picture 4">
            <a:extLst>
              <a:ext uri="{FF2B5EF4-FFF2-40B4-BE49-F238E27FC236}">
                <a16:creationId xmlns:a16="http://schemas.microsoft.com/office/drawing/2014/main" id="{DA194F71-7C11-60E4-3C8B-459E43CCAC26}"/>
              </a:ext>
            </a:extLst>
          </p:cNvPr>
          <p:cNvPicPr>
            <a:picLocks noChangeAspect="1"/>
          </p:cNvPicPr>
          <p:nvPr/>
        </p:nvPicPr>
        <p:blipFill>
          <a:blip r:embed="rId2"/>
          <a:stretch>
            <a:fillRect/>
          </a:stretch>
        </p:blipFill>
        <p:spPr>
          <a:xfrm>
            <a:off x="1316224" y="1764039"/>
            <a:ext cx="1995861" cy="3891217"/>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1A941E4D-FC10-7F08-DE2F-FF5764F1A8DA}"/>
              </a:ext>
            </a:extLst>
          </p:cNvPr>
          <p:cNvPicPr>
            <a:picLocks noChangeAspect="1"/>
          </p:cNvPicPr>
          <p:nvPr/>
        </p:nvPicPr>
        <p:blipFill>
          <a:blip r:embed="rId3"/>
          <a:stretch>
            <a:fillRect/>
          </a:stretch>
        </p:blipFill>
        <p:spPr>
          <a:xfrm>
            <a:off x="1805886" y="3632695"/>
            <a:ext cx="5241678" cy="1715765"/>
          </a:xfrm>
          <a:prstGeom prst="rect">
            <a:avLst/>
          </a:prstGeom>
          <a:ln>
            <a:noFill/>
          </a:ln>
          <a:effectLst>
            <a:outerShdw blurRad="190500" algn="tl" rotWithShape="0">
              <a:srgbClr val="000000">
                <a:alpha val="70000"/>
              </a:srgbClr>
            </a:outerShdw>
          </a:effectLst>
        </p:spPr>
      </p:pic>
      <p:grpSp>
        <p:nvGrpSpPr>
          <p:cNvPr id="9" name="Group 8">
            <a:extLst>
              <a:ext uri="{FF2B5EF4-FFF2-40B4-BE49-F238E27FC236}">
                <a16:creationId xmlns:a16="http://schemas.microsoft.com/office/drawing/2014/main" id="{528687E7-DA42-E612-0A03-50822769AF9C}"/>
              </a:ext>
            </a:extLst>
          </p:cNvPr>
          <p:cNvGrpSpPr/>
          <p:nvPr/>
        </p:nvGrpSpPr>
        <p:grpSpPr>
          <a:xfrm>
            <a:off x="7975062" y="1763896"/>
            <a:ext cx="2732380" cy="3871161"/>
            <a:chOff x="8756501" y="2087098"/>
            <a:chExt cx="2732380" cy="3871161"/>
          </a:xfrm>
        </p:grpSpPr>
        <p:pic>
          <p:nvPicPr>
            <p:cNvPr id="4" name="Picture 3">
              <a:extLst>
                <a:ext uri="{FF2B5EF4-FFF2-40B4-BE49-F238E27FC236}">
                  <a16:creationId xmlns:a16="http://schemas.microsoft.com/office/drawing/2014/main" id="{E32ACAFF-FE4C-0BF3-7327-3457C1F520BA}"/>
                </a:ext>
              </a:extLst>
            </p:cNvPr>
            <p:cNvPicPr>
              <a:picLocks noChangeAspect="1"/>
            </p:cNvPicPr>
            <p:nvPr/>
          </p:nvPicPr>
          <p:blipFill>
            <a:blip r:embed="rId4"/>
            <a:stretch>
              <a:fillRect/>
            </a:stretch>
          </p:blipFill>
          <p:spPr>
            <a:xfrm>
              <a:off x="8756501" y="2087098"/>
              <a:ext cx="2732380" cy="38711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24E31C99-74F6-6A12-2B3B-D1DC12DC0052}"/>
                </a:ext>
              </a:extLst>
            </p:cNvPr>
            <p:cNvPicPr>
              <a:picLocks noChangeAspect="1"/>
            </p:cNvPicPr>
            <p:nvPr/>
          </p:nvPicPr>
          <p:blipFill>
            <a:blip r:embed="rId5"/>
            <a:srcRect l="10773" t="23053" r="2861" b="75"/>
            <a:stretch>
              <a:fillRect/>
            </a:stretch>
          </p:blipFill>
          <p:spPr>
            <a:xfrm>
              <a:off x="9776848" y="5197303"/>
              <a:ext cx="1407198" cy="611733"/>
            </a:xfrm>
            <a:prstGeom prst="rect">
              <a:avLst/>
            </a:prstGeom>
          </p:spPr>
        </p:pic>
        <p:pic>
          <p:nvPicPr>
            <p:cNvPr id="7" name="Picture 6">
              <a:extLst>
                <a:ext uri="{FF2B5EF4-FFF2-40B4-BE49-F238E27FC236}">
                  <a16:creationId xmlns:a16="http://schemas.microsoft.com/office/drawing/2014/main" id="{0E3929A9-3D4D-4790-B864-9724FA9F1036}"/>
                </a:ext>
              </a:extLst>
            </p:cNvPr>
            <p:cNvPicPr>
              <a:picLocks noChangeAspect="1"/>
            </p:cNvPicPr>
            <p:nvPr/>
          </p:nvPicPr>
          <p:blipFill>
            <a:blip r:embed="rId6"/>
            <a:srcRect l="4415" t="17012" r="1625" b="1229"/>
            <a:stretch>
              <a:fillRect/>
            </a:stretch>
          </p:blipFill>
          <p:spPr>
            <a:xfrm>
              <a:off x="9049290" y="4478011"/>
              <a:ext cx="1450563" cy="716992"/>
            </a:xfrm>
            <a:prstGeom prst="rect">
              <a:avLst/>
            </a:prstGeom>
          </p:spPr>
        </p:pic>
      </p:grpSp>
      <p:sp>
        <p:nvSpPr>
          <p:cNvPr id="12" name="Arrow: Down 11">
            <a:extLst>
              <a:ext uri="{FF2B5EF4-FFF2-40B4-BE49-F238E27FC236}">
                <a16:creationId xmlns:a16="http://schemas.microsoft.com/office/drawing/2014/main" id="{FCEB3897-B470-21B7-60A4-85CA84028ED6}"/>
              </a:ext>
            </a:extLst>
          </p:cNvPr>
          <p:cNvSpPr/>
          <p:nvPr/>
        </p:nvSpPr>
        <p:spPr>
          <a:xfrm rot="14460000">
            <a:off x="8346439" y="2441235"/>
            <a:ext cx="138574" cy="2805965"/>
          </a:xfrm>
          <a:prstGeom prst="down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Down 12">
            <a:extLst>
              <a:ext uri="{FF2B5EF4-FFF2-40B4-BE49-F238E27FC236}">
                <a16:creationId xmlns:a16="http://schemas.microsoft.com/office/drawing/2014/main" id="{3367FECE-5387-91D2-F662-39B745B2D070}"/>
              </a:ext>
            </a:extLst>
          </p:cNvPr>
          <p:cNvSpPr/>
          <p:nvPr/>
        </p:nvSpPr>
        <p:spPr>
          <a:xfrm rot="-4920000">
            <a:off x="6659371" y="-728733"/>
            <a:ext cx="94272" cy="6524684"/>
          </a:xfrm>
          <a:prstGeom prst="down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22330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4DD8EC-98AC-8723-E001-6F3F8FA1879A}"/>
              </a:ext>
            </a:extLst>
          </p:cNvPr>
          <p:cNvPicPr>
            <a:picLocks noChangeAspect="1"/>
          </p:cNvPicPr>
          <p:nvPr/>
        </p:nvPicPr>
        <p:blipFill>
          <a:blip r:embed="rId2"/>
          <a:stretch>
            <a:fillRect/>
          </a:stretch>
        </p:blipFill>
        <p:spPr>
          <a:xfrm>
            <a:off x="4856480" y="1325880"/>
            <a:ext cx="5318760" cy="5318760"/>
          </a:xfrm>
          <a:prstGeom prst="rect">
            <a:avLst/>
          </a:prstGeom>
        </p:spPr>
      </p:pic>
      <p:sp>
        <p:nvSpPr>
          <p:cNvPr id="7" name="TextBox 6">
            <a:extLst>
              <a:ext uri="{FF2B5EF4-FFF2-40B4-BE49-F238E27FC236}">
                <a16:creationId xmlns:a16="http://schemas.microsoft.com/office/drawing/2014/main" id="{42480910-4E0C-1C9F-BBD3-27CCF4C82B25}"/>
              </a:ext>
            </a:extLst>
          </p:cNvPr>
          <p:cNvSpPr txBox="1"/>
          <p:nvPr/>
        </p:nvSpPr>
        <p:spPr>
          <a:xfrm>
            <a:off x="10368280" y="2113280"/>
            <a:ext cx="2021840" cy="2031325"/>
          </a:xfrm>
          <a:prstGeom prst="rect">
            <a:avLst/>
          </a:prstGeom>
          <a:noFill/>
        </p:spPr>
        <p:txBody>
          <a:bodyPr wrap="square" rtlCol="0">
            <a:spAutoFit/>
          </a:bodyPr>
          <a:lstStyle/>
          <a:p>
            <a:r>
              <a:rPr lang="en-GB" dirty="0"/>
              <a:t>Note the AI generated text!</a:t>
            </a:r>
          </a:p>
          <a:p>
            <a:endParaRPr lang="en-GB" dirty="0"/>
          </a:p>
          <a:p>
            <a:r>
              <a:rPr lang="en-GB" dirty="0"/>
              <a:t>So many spelling mistakes!!!</a:t>
            </a:r>
          </a:p>
          <a:p>
            <a:endParaRPr lang="en-GB" dirty="0"/>
          </a:p>
          <a:p>
            <a:endParaRPr lang="en-GB" dirty="0"/>
          </a:p>
        </p:txBody>
      </p:sp>
      <p:pic>
        <p:nvPicPr>
          <p:cNvPr id="10242" name="Picture 2" descr="Facepalm Smiley | Symbols &amp; Emoticons">
            <a:extLst>
              <a:ext uri="{FF2B5EF4-FFF2-40B4-BE49-F238E27FC236}">
                <a16:creationId xmlns:a16="http://schemas.microsoft.com/office/drawing/2014/main" id="{70E3EC95-7C49-6A93-CECD-679CE91FA7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1479" y="3639304"/>
            <a:ext cx="1010602" cy="101060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8ABD4E3-9272-44F0-79D2-F4C037BC6363}"/>
              </a:ext>
            </a:extLst>
          </p:cNvPr>
          <p:cNvSpPr txBox="1"/>
          <p:nvPr/>
        </p:nvSpPr>
        <p:spPr>
          <a:xfrm>
            <a:off x="203201" y="1663115"/>
            <a:ext cx="4277040" cy="3970318"/>
          </a:xfrm>
          <a:prstGeom prst="rect">
            <a:avLst/>
          </a:prstGeom>
          <a:noFill/>
        </p:spPr>
        <p:txBody>
          <a:bodyPr wrap="square">
            <a:spAutoFit/>
          </a:bodyPr>
          <a:lstStyle/>
          <a:p>
            <a:r>
              <a:rPr lang="en-GB" sz="2800" b="1" i="0" dirty="0">
                <a:solidFill>
                  <a:srgbClr val="001D35"/>
                </a:solidFill>
                <a:effectLst/>
                <a:latin typeface="Google Sans"/>
              </a:rPr>
              <a:t>Design</a:t>
            </a:r>
            <a:r>
              <a:rPr lang="en-GB" sz="2800" b="0" i="0" dirty="0">
                <a:solidFill>
                  <a:srgbClr val="001D35"/>
                </a:solidFill>
                <a:effectLst/>
                <a:latin typeface="Google Sans"/>
              </a:rPr>
              <a:t> is:</a:t>
            </a:r>
          </a:p>
          <a:p>
            <a:endParaRPr lang="en-GB" sz="2800" dirty="0">
              <a:solidFill>
                <a:srgbClr val="001D35"/>
              </a:solidFill>
              <a:latin typeface="Google Sans"/>
            </a:endParaRPr>
          </a:p>
          <a:p>
            <a:pPr lvl="1"/>
            <a:r>
              <a:rPr lang="en-GB" sz="2800" b="0" i="0" dirty="0">
                <a:solidFill>
                  <a:srgbClr val="001D35"/>
                </a:solidFill>
                <a:effectLst/>
                <a:latin typeface="Google Sans"/>
              </a:rPr>
              <a:t>the process of using creativity to solve problems and shape ideas into practical solutions</a:t>
            </a:r>
          </a:p>
          <a:p>
            <a:pPr lvl="1"/>
            <a:endParaRPr lang="en-GB" sz="2800" dirty="0">
              <a:solidFill>
                <a:srgbClr val="001D35"/>
              </a:solidFill>
              <a:latin typeface="Google Sans"/>
            </a:endParaRPr>
          </a:p>
          <a:p>
            <a:pPr lvl="1"/>
            <a:r>
              <a:rPr lang="en-GB" sz="2800" dirty="0">
                <a:solidFill>
                  <a:srgbClr val="001D35"/>
                </a:solidFill>
                <a:latin typeface="Google Sans"/>
              </a:rPr>
              <a:t>(</a:t>
            </a:r>
            <a:r>
              <a:rPr lang="en-GB" sz="2000" dirty="0">
                <a:solidFill>
                  <a:srgbClr val="001D35"/>
                </a:solidFill>
                <a:latin typeface="Google Sans"/>
              </a:rPr>
              <a:t>The Design Council)</a:t>
            </a:r>
            <a:endParaRPr lang="en-GB" sz="2000" dirty="0"/>
          </a:p>
        </p:txBody>
      </p:sp>
    </p:spTree>
    <p:extLst>
      <p:ext uri="{BB962C8B-B14F-4D97-AF65-F5344CB8AC3E}">
        <p14:creationId xmlns:p14="http://schemas.microsoft.com/office/powerpoint/2010/main" val="15887728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B6FE1-80F2-5B66-B00F-2082E71C9B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83D9EF-5A4A-45A0-80A4-D38FC98E11F6}"/>
              </a:ext>
            </a:extLst>
          </p:cNvPr>
          <p:cNvSpPr>
            <a:spLocks noGrp="1"/>
          </p:cNvSpPr>
          <p:nvPr>
            <p:ph type="title"/>
          </p:nvPr>
        </p:nvSpPr>
        <p:spPr/>
        <p:txBody>
          <a:bodyPr lIns="91440" tIns="45720" rIns="91440" bIns="45720" anchor="t"/>
          <a:lstStyle/>
          <a:p>
            <a:r>
              <a:rPr lang="en-GB">
                <a:latin typeface="Arial"/>
                <a:cs typeface="Arial"/>
              </a:rPr>
              <a:t>Automated Generation of Quotation Document Workflow</a:t>
            </a:r>
          </a:p>
        </p:txBody>
      </p:sp>
      <p:grpSp>
        <p:nvGrpSpPr>
          <p:cNvPr id="8" name="Group 7">
            <a:extLst>
              <a:ext uri="{FF2B5EF4-FFF2-40B4-BE49-F238E27FC236}">
                <a16:creationId xmlns:a16="http://schemas.microsoft.com/office/drawing/2014/main" id="{6678966C-234E-8D32-A245-4AC96F6B6BC7}"/>
              </a:ext>
            </a:extLst>
          </p:cNvPr>
          <p:cNvGrpSpPr/>
          <p:nvPr/>
        </p:nvGrpSpPr>
        <p:grpSpPr>
          <a:xfrm>
            <a:off x="8618739" y="1957945"/>
            <a:ext cx="2732380" cy="3871161"/>
            <a:chOff x="8756501" y="2087098"/>
            <a:chExt cx="2732380" cy="3871161"/>
          </a:xfrm>
        </p:grpSpPr>
        <p:pic>
          <p:nvPicPr>
            <p:cNvPr id="6" name="Picture 5">
              <a:extLst>
                <a:ext uri="{FF2B5EF4-FFF2-40B4-BE49-F238E27FC236}">
                  <a16:creationId xmlns:a16="http://schemas.microsoft.com/office/drawing/2014/main" id="{FD627A8F-110C-DAA9-5580-742BD58B6396}"/>
                </a:ext>
              </a:extLst>
            </p:cNvPr>
            <p:cNvPicPr>
              <a:picLocks noChangeAspect="1"/>
            </p:cNvPicPr>
            <p:nvPr/>
          </p:nvPicPr>
          <p:blipFill>
            <a:blip r:embed="rId2"/>
            <a:stretch>
              <a:fillRect/>
            </a:stretch>
          </p:blipFill>
          <p:spPr>
            <a:xfrm>
              <a:off x="8756501" y="2087098"/>
              <a:ext cx="2732380" cy="38711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4A9F5AAE-61E4-A50C-EDB0-332717561F86}"/>
                </a:ext>
              </a:extLst>
            </p:cNvPr>
            <p:cNvPicPr>
              <a:picLocks noChangeAspect="1"/>
            </p:cNvPicPr>
            <p:nvPr/>
          </p:nvPicPr>
          <p:blipFill>
            <a:blip r:embed="rId3"/>
            <a:srcRect l="10773" t="23053" r="2861" b="75"/>
            <a:stretch>
              <a:fillRect/>
            </a:stretch>
          </p:blipFill>
          <p:spPr>
            <a:xfrm>
              <a:off x="9776848" y="5197303"/>
              <a:ext cx="1407198" cy="611733"/>
            </a:xfrm>
            <a:prstGeom prst="rect">
              <a:avLst/>
            </a:prstGeom>
          </p:spPr>
        </p:pic>
        <p:pic>
          <p:nvPicPr>
            <p:cNvPr id="4" name="Picture 3">
              <a:extLst>
                <a:ext uri="{FF2B5EF4-FFF2-40B4-BE49-F238E27FC236}">
                  <a16:creationId xmlns:a16="http://schemas.microsoft.com/office/drawing/2014/main" id="{03DCCEE1-696A-3128-5590-7B5F94D86B39}"/>
                </a:ext>
              </a:extLst>
            </p:cNvPr>
            <p:cNvPicPr>
              <a:picLocks noChangeAspect="1"/>
            </p:cNvPicPr>
            <p:nvPr/>
          </p:nvPicPr>
          <p:blipFill>
            <a:blip r:embed="rId4"/>
            <a:srcRect l="4415" t="17012" r="1625" b="1229"/>
            <a:stretch>
              <a:fillRect/>
            </a:stretch>
          </p:blipFill>
          <p:spPr>
            <a:xfrm>
              <a:off x="9049290" y="4478011"/>
              <a:ext cx="1450563" cy="716992"/>
            </a:xfrm>
            <a:prstGeom prst="rect">
              <a:avLst/>
            </a:prstGeom>
          </p:spPr>
        </p:pic>
      </p:grpSp>
      <p:pic>
        <p:nvPicPr>
          <p:cNvPr id="10" name="Picture 9">
            <a:extLst>
              <a:ext uri="{FF2B5EF4-FFF2-40B4-BE49-F238E27FC236}">
                <a16:creationId xmlns:a16="http://schemas.microsoft.com/office/drawing/2014/main" id="{630D8B0D-48F3-B7CE-923B-7AAA9CCEAC3B}"/>
              </a:ext>
            </a:extLst>
          </p:cNvPr>
          <p:cNvPicPr>
            <a:picLocks noChangeAspect="1"/>
          </p:cNvPicPr>
          <p:nvPr/>
        </p:nvPicPr>
        <p:blipFill>
          <a:blip r:embed="rId5"/>
          <a:stretch>
            <a:fillRect/>
          </a:stretch>
        </p:blipFill>
        <p:spPr>
          <a:xfrm>
            <a:off x="851653" y="1677602"/>
            <a:ext cx="4921097" cy="1634748"/>
          </a:xfrm>
          <a:prstGeom prst="rect">
            <a:avLst/>
          </a:prstGeom>
        </p:spPr>
      </p:pic>
      <p:sp>
        <p:nvSpPr>
          <p:cNvPr id="12" name="Rectangle: Rounded Corners 11">
            <a:extLst>
              <a:ext uri="{FF2B5EF4-FFF2-40B4-BE49-F238E27FC236}">
                <a16:creationId xmlns:a16="http://schemas.microsoft.com/office/drawing/2014/main" id="{02832E10-7488-C9C3-C7CB-F41F024BC34F}"/>
              </a:ext>
            </a:extLst>
          </p:cNvPr>
          <p:cNvSpPr/>
          <p:nvPr/>
        </p:nvSpPr>
        <p:spPr>
          <a:xfrm>
            <a:off x="1652531" y="2624925"/>
            <a:ext cx="342899" cy="301642"/>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B2AB69B3-CCED-B92B-2621-E9FB74E4D3F9}"/>
              </a:ext>
            </a:extLst>
          </p:cNvPr>
          <p:cNvSpPr txBox="1"/>
          <p:nvPr/>
        </p:nvSpPr>
        <p:spPr>
          <a:xfrm>
            <a:off x="1926850" y="2255593"/>
            <a:ext cx="2225040" cy="369332"/>
          </a:xfrm>
          <a:prstGeom prst="rect">
            <a:avLst/>
          </a:prstGeom>
          <a:noFill/>
        </p:spPr>
        <p:txBody>
          <a:bodyPr wrap="square" rtlCol="0">
            <a:spAutoFit/>
          </a:bodyPr>
          <a:lstStyle/>
          <a:p>
            <a:r>
              <a:rPr lang="en-GB"/>
              <a:t>Right click on a result</a:t>
            </a:r>
          </a:p>
        </p:txBody>
      </p:sp>
      <p:sp>
        <p:nvSpPr>
          <p:cNvPr id="16" name="Arrow: Down 15">
            <a:extLst>
              <a:ext uri="{FF2B5EF4-FFF2-40B4-BE49-F238E27FC236}">
                <a16:creationId xmlns:a16="http://schemas.microsoft.com/office/drawing/2014/main" id="{30C6ADF2-E99F-88F2-D2AF-CD366B979126}"/>
              </a:ext>
            </a:extLst>
          </p:cNvPr>
          <p:cNvSpPr/>
          <p:nvPr/>
        </p:nvSpPr>
        <p:spPr>
          <a:xfrm>
            <a:off x="1716869" y="3357241"/>
            <a:ext cx="250166" cy="1073411"/>
          </a:xfrm>
          <a:prstGeom prst="down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a:extLst>
              <a:ext uri="{FF2B5EF4-FFF2-40B4-BE49-F238E27FC236}">
                <a16:creationId xmlns:a16="http://schemas.microsoft.com/office/drawing/2014/main" id="{361FFDF7-7A6C-C0CB-7F9F-FDD325E4174A}"/>
              </a:ext>
            </a:extLst>
          </p:cNvPr>
          <p:cNvPicPr>
            <a:picLocks noChangeAspect="1"/>
          </p:cNvPicPr>
          <p:nvPr/>
        </p:nvPicPr>
        <p:blipFill rotWithShape="1">
          <a:blip r:embed="rId6">
            <a:extLst>
              <a:ext uri="{28A0092B-C50C-407E-A947-70E740481C1C}">
                <a14:useLocalDpi xmlns:a14="http://schemas.microsoft.com/office/drawing/2010/main" val="0"/>
              </a:ext>
            </a:extLst>
          </a:blip>
          <a:srcRect l="57614" t="59982" r="31936" b="17461"/>
          <a:stretch/>
        </p:blipFill>
        <p:spPr>
          <a:xfrm>
            <a:off x="1548017" y="4699264"/>
            <a:ext cx="587869" cy="678101"/>
          </a:xfrm>
          <a:prstGeom prst="rect">
            <a:avLst/>
          </a:prstGeom>
        </p:spPr>
      </p:pic>
      <p:pic>
        <p:nvPicPr>
          <p:cNvPr id="22" name="Picture 4" descr="Microsoft announces redesigned Notepad for Windows 11 now in Beta ...">
            <a:extLst>
              <a:ext uri="{FF2B5EF4-FFF2-40B4-BE49-F238E27FC236}">
                <a16:creationId xmlns:a16="http://schemas.microsoft.com/office/drawing/2014/main" id="{BC885815-5112-4C75-D550-6522DD8C87F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5000" t="5344" r="24056" b="4087"/>
          <a:stretch/>
        </p:blipFill>
        <p:spPr bwMode="auto">
          <a:xfrm>
            <a:off x="3826100" y="4699264"/>
            <a:ext cx="513408" cy="64177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36E6F11D-7E86-57BB-AD04-3322EF9A1C84}"/>
              </a:ext>
            </a:extLst>
          </p:cNvPr>
          <p:cNvSpPr txBox="1"/>
          <p:nvPr/>
        </p:nvSpPr>
        <p:spPr>
          <a:xfrm>
            <a:off x="698176" y="5576298"/>
            <a:ext cx="2225040" cy="646331"/>
          </a:xfrm>
          <a:prstGeom prst="rect">
            <a:avLst/>
          </a:prstGeom>
          <a:noFill/>
        </p:spPr>
        <p:txBody>
          <a:bodyPr wrap="square" rtlCol="0">
            <a:spAutoFit/>
          </a:bodyPr>
          <a:lstStyle/>
          <a:p>
            <a:pPr algn="ctr"/>
            <a:r>
              <a:rPr lang="en-GB"/>
              <a:t>Identify Result Directory</a:t>
            </a:r>
          </a:p>
        </p:txBody>
      </p:sp>
      <p:sp>
        <p:nvSpPr>
          <p:cNvPr id="26" name="TextBox 25">
            <a:extLst>
              <a:ext uri="{FF2B5EF4-FFF2-40B4-BE49-F238E27FC236}">
                <a16:creationId xmlns:a16="http://schemas.microsoft.com/office/drawing/2014/main" id="{AADC85B2-2745-5581-5E41-4AD68C1725E1}"/>
              </a:ext>
            </a:extLst>
          </p:cNvPr>
          <p:cNvSpPr txBox="1"/>
          <p:nvPr/>
        </p:nvSpPr>
        <p:spPr>
          <a:xfrm>
            <a:off x="2970284" y="5437799"/>
            <a:ext cx="2225040" cy="1200329"/>
          </a:xfrm>
          <a:prstGeom prst="rect">
            <a:avLst/>
          </a:prstGeom>
          <a:noFill/>
        </p:spPr>
        <p:txBody>
          <a:bodyPr wrap="square" lIns="91440" tIns="45720" rIns="91440" bIns="45720" rtlCol="0" anchor="t">
            <a:spAutoFit/>
          </a:bodyPr>
          <a:lstStyle/>
          <a:p>
            <a:pPr algn="ctr"/>
            <a:r>
              <a:rPr lang="en-GB"/>
              <a:t>Parse geometry results files for cross-sections, volumes, and elements lengths</a:t>
            </a:r>
            <a:endParaRPr lang="en-GB">
              <a:ea typeface="Calibri"/>
              <a:cs typeface="Calibri"/>
            </a:endParaRPr>
          </a:p>
        </p:txBody>
      </p:sp>
      <p:sp>
        <p:nvSpPr>
          <p:cNvPr id="28" name="TextBox 27">
            <a:extLst>
              <a:ext uri="{FF2B5EF4-FFF2-40B4-BE49-F238E27FC236}">
                <a16:creationId xmlns:a16="http://schemas.microsoft.com/office/drawing/2014/main" id="{24A8E626-2700-A8E9-6686-DE439ABF0659}"/>
              </a:ext>
            </a:extLst>
          </p:cNvPr>
          <p:cNvSpPr txBox="1"/>
          <p:nvPr/>
        </p:nvSpPr>
        <p:spPr>
          <a:xfrm>
            <a:off x="4341006" y="4326110"/>
            <a:ext cx="2225040" cy="923330"/>
          </a:xfrm>
          <a:prstGeom prst="rect">
            <a:avLst/>
          </a:prstGeom>
          <a:noFill/>
        </p:spPr>
        <p:txBody>
          <a:bodyPr wrap="square" lIns="91440" tIns="45720" rIns="91440" bIns="45720" rtlCol="0" anchor="t">
            <a:spAutoFit/>
          </a:bodyPr>
          <a:lstStyle/>
          <a:p>
            <a:pPr algn="ctr"/>
            <a:r>
              <a:rPr lang="en-GB">
                <a:ea typeface="Calibri"/>
                <a:cs typeface="Calibri"/>
              </a:rPr>
              <a:t>Parse inputs file for design constraint data</a:t>
            </a:r>
          </a:p>
        </p:txBody>
      </p:sp>
      <p:sp>
        <p:nvSpPr>
          <p:cNvPr id="30" name="Arrow: Down 29">
            <a:extLst>
              <a:ext uri="{FF2B5EF4-FFF2-40B4-BE49-F238E27FC236}">
                <a16:creationId xmlns:a16="http://schemas.microsoft.com/office/drawing/2014/main" id="{CD657606-DA39-8F3C-0AAB-53B8B8B25D3D}"/>
              </a:ext>
            </a:extLst>
          </p:cNvPr>
          <p:cNvSpPr/>
          <p:nvPr/>
        </p:nvSpPr>
        <p:spPr>
          <a:xfrm rot="16200000">
            <a:off x="2835865" y="4802622"/>
            <a:ext cx="228600" cy="663656"/>
          </a:xfrm>
          <a:prstGeom prst="down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Arrow: Down 31">
            <a:extLst>
              <a:ext uri="{FF2B5EF4-FFF2-40B4-BE49-F238E27FC236}">
                <a16:creationId xmlns:a16="http://schemas.microsoft.com/office/drawing/2014/main" id="{91EEE21F-1F3F-9E06-B127-04D7E1E2AB98}"/>
              </a:ext>
            </a:extLst>
          </p:cNvPr>
          <p:cNvSpPr/>
          <p:nvPr/>
        </p:nvSpPr>
        <p:spPr>
          <a:xfrm rot="13680000">
            <a:off x="4228526" y="3793853"/>
            <a:ext cx="228600" cy="663656"/>
          </a:xfrm>
          <a:prstGeom prst="down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4" descr="Microsoft announces redesigned Notepad for Windows 11 now in Beta ...">
            <a:extLst>
              <a:ext uri="{FF2B5EF4-FFF2-40B4-BE49-F238E27FC236}">
                <a16:creationId xmlns:a16="http://schemas.microsoft.com/office/drawing/2014/main" id="{14CB93A7-81FF-DD13-133A-3278EB04DC5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5000" t="5344" r="24056" b="4087"/>
          <a:stretch/>
        </p:blipFill>
        <p:spPr bwMode="auto">
          <a:xfrm>
            <a:off x="5193672" y="3511300"/>
            <a:ext cx="513408" cy="6417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1AFB0F7-3E55-E622-ABEE-D75608DD7E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56002" y="4989385"/>
            <a:ext cx="513408" cy="513408"/>
          </a:xfrm>
          <a:prstGeom prst="rect">
            <a:avLst/>
          </a:prstGeom>
        </p:spPr>
      </p:pic>
      <p:sp>
        <p:nvSpPr>
          <p:cNvPr id="11" name="TextBox 10">
            <a:extLst>
              <a:ext uri="{FF2B5EF4-FFF2-40B4-BE49-F238E27FC236}">
                <a16:creationId xmlns:a16="http://schemas.microsoft.com/office/drawing/2014/main" id="{6A75DDE9-70A4-2B4A-0484-EC953DA6634F}"/>
              </a:ext>
            </a:extLst>
          </p:cNvPr>
          <p:cNvSpPr txBox="1"/>
          <p:nvPr/>
        </p:nvSpPr>
        <p:spPr>
          <a:xfrm>
            <a:off x="6563642" y="5575070"/>
            <a:ext cx="1502578" cy="1200329"/>
          </a:xfrm>
          <a:prstGeom prst="rect">
            <a:avLst/>
          </a:prstGeom>
          <a:noFill/>
        </p:spPr>
        <p:txBody>
          <a:bodyPr wrap="square" lIns="91440" tIns="45720" rIns="91440" bIns="45720" rtlCol="0" anchor="t">
            <a:spAutoFit/>
          </a:bodyPr>
          <a:lstStyle/>
          <a:p>
            <a:pPr algn="ctr"/>
            <a:r>
              <a:rPr lang="en-GB"/>
              <a:t>CAD preview images appended to .pdf</a:t>
            </a:r>
            <a:endParaRPr lang="en-GB">
              <a:ea typeface="Calibri"/>
              <a:cs typeface="Calibri"/>
            </a:endParaRPr>
          </a:p>
        </p:txBody>
      </p:sp>
      <p:sp>
        <p:nvSpPr>
          <p:cNvPr id="13" name="Arrow: Down 12">
            <a:extLst>
              <a:ext uri="{FF2B5EF4-FFF2-40B4-BE49-F238E27FC236}">
                <a16:creationId xmlns:a16="http://schemas.microsoft.com/office/drawing/2014/main" id="{D0AB58B7-4E47-3F8E-AE08-D22758ABA4B0}"/>
              </a:ext>
            </a:extLst>
          </p:cNvPr>
          <p:cNvSpPr/>
          <p:nvPr/>
        </p:nvSpPr>
        <p:spPr>
          <a:xfrm rot="-2640000">
            <a:off x="6139805" y="5107818"/>
            <a:ext cx="228600" cy="663656"/>
          </a:xfrm>
          <a:prstGeom prst="down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Down 14">
            <a:extLst>
              <a:ext uri="{FF2B5EF4-FFF2-40B4-BE49-F238E27FC236}">
                <a16:creationId xmlns:a16="http://schemas.microsoft.com/office/drawing/2014/main" id="{DBAF0BDB-77B2-5462-70CC-55A75940BC1E}"/>
              </a:ext>
            </a:extLst>
          </p:cNvPr>
          <p:cNvSpPr/>
          <p:nvPr/>
        </p:nvSpPr>
        <p:spPr>
          <a:xfrm rot="-3780000">
            <a:off x="8004813" y="2162646"/>
            <a:ext cx="228600" cy="663656"/>
          </a:xfrm>
          <a:prstGeom prst="down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2912B0D9-9948-82DE-6181-B0F133B35131}"/>
              </a:ext>
            </a:extLst>
          </p:cNvPr>
          <p:cNvPicPr>
            <a:picLocks noChangeAspect="1"/>
          </p:cNvPicPr>
          <p:nvPr/>
        </p:nvPicPr>
        <p:blipFill rotWithShape="1">
          <a:blip r:embed="rId6">
            <a:extLst>
              <a:ext uri="{28A0092B-C50C-407E-A947-70E740481C1C}">
                <a14:useLocalDpi xmlns:a14="http://schemas.microsoft.com/office/drawing/2010/main" val="0"/>
              </a:ext>
            </a:extLst>
          </a:blip>
          <a:srcRect l="57614" t="59982" r="31936" b="17461"/>
          <a:stretch/>
        </p:blipFill>
        <p:spPr>
          <a:xfrm>
            <a:off x="6763693" y="1949437"/>
            <a:ext cx="587869" cy="678101"/>
          </a:xfrm>
          <a:prstGeom prst="rect">
            <a:avLst/>
          </a:prstGeom>
        </p:spPr>
      </p:pic>
      <p:sp>
        <p:nvSpPr>
          <p:cNvPr id="18" name="TextBox 17">
            <a:extLst>
              <a:ext uri="{FF2B5EF4-FFF2-40B4-BE49-F238E27FC236}">
                <a16:creationId xmlns:a16="http://schemas.microsoft.com/office/drawing/2014/main" id="{B9858EAB-43EF-3301-3CCE-457B792C0BD5}"/>
              </a:ext>
            </a:extLst>
          </p:cNvPr>
          <p:cNvSpPr txBox="1"/>
          <p:nvPr/>
        </p:nvSpPr>
        <p:spPr>
          <a:xfrm>
            <a:off x="6038690" y="2627186"/>
            <a:ext cx="2027932" cy="923330"/>
          </a:xfrm>
          <a:prstGeom prst="rect">
            <a:avLst/>
          </a:prstGeom>
          <a:noFill/>
        </p:spPr>
        <p:txBody>
          <a:bodyPr wrap="square" lIns="91440" tIns="45720" rIns="91440" bIns="45720" rtlCol="0" anchor="t">
            <a:spAutoFit/>
          </a:bodyPr>
          <a:lstStyle/>
          <a:p>
            <a:pPr algn="ctr"/>
            <a:r>
              <a:rPr lang="en-GB"/>
              <a:t>Compile and add in-house and COTS component costs </a:t>
            </a:r>
            <a:endParaRPr lang="en-GB">
              <a:ea typeface="Calibri"/>
              <a:cs typeface="Calibri"/>
            </a:endParaRPr>
          </a:p>
        </p:txBody>
      </p:sp>
      <p:sp>
        <p:nvSpPr>
          <p:cNvPr id="19" name="Arrow: Down 18">
            <a:extLst>
              <a:ext uri="{FF2B5EF4-FFF2-40B4-BE49-F238E27FC236}">
                <a16:creationId xmlns:a16="http://schemas.microsoft.com/office/drawing/2014/main" id="{858A77B6-413B-FD85-C438-C28B2950C425}"/>
              </a:ext>
            </a:extLst>
          </p:cNvPr>
          <p:cNvSpPr/>
          <p:nvPr/>
        </p:nvSpPr>
        <p:spPr>
          <a:xfrm rot="10440000">
            <a:off x="7107210" y="3702801"/>
            <a:ext cx="250166" cy="1073411"/>
          </a:xfrm>
          <a:prstGeom prst="down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445174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417FB-CBED-5F81-C9DD-6B2D3EB366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73DEFE-92B0-732C-DC88-EC31F92C366B}"/>
              </a:ext>
            </a:extLst>
          </p:cNvPr>
          <p:cNvSpPr>
            <a:spLocks noGrp="1"/>
          </p:cNvSpPr>
          <p:nvPr>
            <p:ph type="title"/>
          </p:nvPr>
        </p:nvSpPr>
        <p:spPr/>
        <p:txBody>
          <a:bodyPr lIns="91440" tIns="45720" rIns="91440" bIns="45720" anchor="t"/>
          <a:lstStyle/>
          <a:p>
            <a:r>
              <a:rPr lang="en-GB">
                <a:latin typeface="Arial"/>
                <a:cs typeface="Arial"/>
              </a:rPr>
              <a:t>Overview of Quotation Document Results</a:t>
            </a:r>
            <a:endParaRPr lang="en-US"/>
          </a:p>
        </p:txBody>
      </p:sp>
      <p:graphicFrame>
        <p:nvGraphicFramePr>
          <p:cNvPr id="7" name="Table 6">
            <a:extLst>
              <a:ext uri="{FF2B5EF4-FFF2-40B4-BE49-F238E27FC236}">
                <a16:creationId xmlns:a16="http://schemas.microsoft.com/office/drawing/2014/main" id="{C7615116-1963-8830-7558-AEACC01B0AD7}"/>
              </a:ext>
            </a:extLst>
          </p:cNvPr>
          <p:cNvGraphicFramePr>
            <a:graphicFrameLocks noGrp="1"/>
          </p:cNvGraphicFramePr>
          <p:nvPr>
            <p:extLst>
              <p:ext uri="{D42A27DB-BD31-4B8C-83A1-F6EECF244321}">
                <p14:modId xmlns:p14="http://schemas.microsoft.com/office/powerpoint/2010/main" val="2801953807"/>
              </p:ext>
            </p:extLst>
          </p:nvPr>
        </p:nvGraphicFramePr>
        <p:xfrm>
          <a:off x="533399" y="1945294"/>
          <a:ext cx="8285129" cy="3845755"/>
        </p:xfrm>
        <a:graphic>
          <a:graphicData uri="http://schemas.openxmlformats.org/drawingml/2006/table">
            <a:tbl>
              <a:tblPr firstRow="1" bandRow="1">
                <a:tableStyleId>{2D5ABB26-0587-4C30-8999-92F81FD0307C}</a:tableStyleId>
              </a:tblPr>
              <a:tblGrid>
                <a:gridCol w="4497247">
                  <a:extLst>
                    <a:ext uri="{9D8B030D-6E8A-4147-A177-3AD203B41FA5}">
                      <a16:colId xmlns:a16="http://schemas.microsoft.com/office/drawing/2014/main" val="3126326999"/>
                    </a:ext>
                  </a:extLst>
                </a:gridCol>
                <a:gridCol w="1375261">
                  <a:extLst>
                    <a:ext uri="{9D8B030D-6E8A-4147-A177-3AD203B41FA5}">
                      <a16:colId xmlns:a16="http://schemas.microsoft.com/office/drawing/2014/main" val="689658856"/>
                    </a:ext>
                  </a:extLst>
                </a:gridCol>
                <a:gridCol w="2412621">
                  <a:extLst>
                    <a:ext uri="{9D8B030D-6E8A-4147-A177-3AD203B41FA5}">
                      <a16:colId xmlns:a16="http://schemas.microsoft.com/office/drawing/2014/main" val="1707165050"/>
                    </a:ext>
                  </a:extLst>
                </a:gridCol>
              </a:tblGrid>
              <a:tr h="911086">
                <a:tc>
                  <a:txBody>
                    <a:bodyPr/>
                    <a:lstStyle/>
                    <a:p>
                      <a:pPr lvl="0">
                        <a:buNone/>
                      </a:pPr>
                      <a:endParaRPr lang="en-GB">
                        <a:solidFill>
                          <a:schemeClr val="tx1"/>
                        </a:solidFill>
                      </a:endParaRPr>
                    </a:p>
                  </a:txBody>
                  <a:tcPr/>
                </a:tc>
                <a:tc>
                  <a:txBody>
                    <a:bodyPr/>
                    <a:lstStyle/>
                    <a:p>
                      <a:pPr algn="ctr"/>
                      <a:endParaRPr lang="en-GB" b="1" dirty="0">
                        <a:solidFill>
                          <a:schemeClr val="tx1"/>
                        </a:solidFill>
                      </a:endParaRPr>
                    </a:p>
                  </a:txBody>
                  <a:tcPr/>
                </a:tc>
                <a:tc>
                  <a:txBody>
                    <a:bodyPr/>
                    <a:lstStyle/>
                    <a:p>
                      <a:pPr lvl="0" algn="ctr">
                        <a:buNone/>
                      </a:pPr>
                      <a:r>
                        <a:rPr lang="en-GB" b="1" dirty="0">
                          <a:solidFill>
                            <a:schemeClr val="tx1"/>
                          </a:solidFill>
                        </a:rPr>
                        <a:t>Quotation Turn Around Time</a:t>
                      </a:r>
                    </a:p>
                  </a:txBody>
                  <a:tcPr/>
                </a:tc>
                <a:extLst>
                  <a:ext uri="{0D108BD9-81ED-4DB2-BD59-A6C34878D82A}">
                    <a16:rowId xmlns:a16="http://schemas.microsoft.com/office/drawing/2014/main" val="2363349554"/>
                  </a:ext>
                </a:extLst>
              </a:tr>
              <a:tr h="1230559">
                <a:tc>
                  <a:txBody>
                    <a:bodyPr/>
                    <a:lstStyle/>
                    <a:p>
                      <a:r>
                        <a:rPr lang="en-GB">
                          <a:solidFill>
                            <a:schemeClr val="tx1"/>
                          </a:solidFill>
                        </a:rPr>
                        <a:t>Double Axle </a:t>
                      </a:r>
                      <a:endParaRPr lang="en-US"/>
                    </a:p>
                    <a:p>
                      <a:pPr lvl="0">
                        <a:buNone/>
                      </a:pPr>
                      <a:r>
                        <a:rPr lang="en-GB">
                          <a:solidFill>
                            <a:schemeClr val="tx1"/>
                          </a:solidFill>
                        </a:rPr>
                        <a:t>(Conventional)</a:t>
                      </a:r>
                    </a:p>
                  </a:txBody>
                  <a:tcPr/>
                </a:tc>
                <a:tc>
                  <a:txBody>
                    <a:bodyPr/>
                    <a:lstStyle/>
                    <a:p>
                      <a:pPr algn="ctr"/>
                      <a:endParaRPr lang="en-GB" dirty="0">
                        <a:solidFill>
                          <a:schemeClr val="tx1"/>
                        </a:solidFill>
                      </a:endParaRPr>
                    </a:p>
                  </a:txBody>
                  <a:tcPr/>
                </a:tc>
                <a:tc>
                  <a:txBody>
                    <a:bodyPr/>
                    <a:lstStyle/>
                    <a:p>
                      <a:pPr lvl="0" algn="ctr">
                        <a:buNone/>
                      </a:pPr>
                      <a:r>
                        <a:rPr lang="en-GB">
                          <a:solidFill>
                            <a:schemeClr val="tx1"/>
                          </a:solidFill>
                        </a:rPr>
                        <a:t>1-2 weeks</a:t>
                      </a:r>
                    </a:p>
                  </a:txBody>
                  <a:tcPr/>
                </a:tc>
                <a:extLst>
                  <a:ext uri="{0D108BD9-81ED-4DB2-BD59-A6C34878D82A}">
                    <a16:rowId xmlns:a16="http://schemas.microsoft.com/office/drawing/2014/main" val="2649908674"/>
                  </a:ext>
                </a:extLst>
              </a:tr>
              <a:tr h="1301552">
                <a:tc>
                  <a:txBody>
                    <a:bodyPr/>
                    <a:lstStyle/>
                    <a:p>
                      <a:pPr lvl="0">
                        <a:buNone/>
                      </a:pPr>
                      <a:r>
                        <a:rPr lang="en-GB" sz="1800" u="none" strike="noStrike" noProof="0">
                          <a:solidFill>
                            <a:schemeClr val="tx1"/>
                          </a:solidFill>
                        </a:rPr>
                        <a:t>Single Axle (RIED)</a:t>
                      </a:r>
                      <a:endParaRPr lang="en-US">
                        <a:solidFill>
                          <a:schemeClr val="tx1"/>
                        </a:solidFill>
                      </a:endParaRPr>
                    </a:p>
                  </a:txBody>
                  <a:tcPr/>
                </a:tc>
                <a:tc>
                  <a:txBody>
                    <a:bodyPr/>
                    <a:lstStyle/>
                    <a:p>
                      <a:pPr algn="ctr"/>
                      <a:endParaRPr lang="en-GB" dirty="0">
                        <a:solidFill>
                          <a:schemeClr val="tx1"/>
                        </a:solidFill>
                      </a:endParaRPr>
                    </a:p>
                  </a:txBody>
                  <a:tcPr/>
                </a:tc>
                <a:tc>
                  <a:txBody>
                    <a:bodyPr/>
                    <a:lstStyle/>
                    <a:p>
                      <a:pPr lvl="0" algn="ctr">
                        <a:lnSpc>
                          <a:spcPct val="100000"/>
                        </a:lnSpc>
                        <a:spcBef>
                          <a:spcPts val="0"/>
                        </a:spcBef>
                        <a:spcAft>
                          <a:spcPts val="0"/>
                        </a:spcAft>
                        <a:buNone/>
                      </a:pPr>
                      <a:r>
                        <a:rPr lang="en-GB" sz="1800" b="0" i="0" u="none" strike="noStrike" noProof="0">
                          <a:solidFill>
                            <a:schemeClr val="tx1"/>
                          </a:solidFill>
                          <a:latin typeface="Calibri"/>
                        </a:rPr>
                        <a:t>Less than 3 minutes</a:t>
                      </a:r>
                      <a:endParaRPr lang="en-GB" sz="1800" b="0" i="0" u="none" strike="noStrike" noProof="0">
                        <a:solidFill>
                          <a:srgbClr val="000000"/>
                        </a:solidFill>
                        <a:latin typeface="Calibri"/>
                      </a:endParaRPr>
                    </a:p>
                    <a:p>
                      <a:pPr lvl="0" algn="ctr">
                        <a:buNone/>
                      </a:pPr>
                      <a:endParaRPr lang="en-GB">
                        <a:solidFill>
                          <a:schemeClr val="tx1"/>
                        </a:solidFill>
                      </a:endParaRPr>
                    </a:p>
                  </a:txBody>
                  <a:tcPr/>
                </a:tc>
                <a:extLst>
                  <a:ext uri="{0D108BD9-81ED-4DB2-BD59-A6C34878D82A}">
                    <a16:rowId xmlns:a16="http://schemas.microsoft.com/office/drawing/2014/main" val="2131483047"/>
                  </a:ext>
                </a:extLst>
              </a:tr>
              <a:tr h="402558">
                <a:tc>
                  <a:txBody>
                    <a:bodyPr/>
                    <a:lstStyle/>
                    <a:p>
                      <a:pPr lvl="0">
                        <a:buNone/>
                      </a:pPr>
                      <a:r>
                        <a:rPr lang="en-GB" sz="1800" u="none" strike="noStrike" noProof="0">
                          <a:solidFill>
                            <a:schemeClr val="tx1"/>
                          </a:solidFill>
                        </a:rPr>
                        <a:t>Double Axle (RIED)</a:t>
                      </a:r>
                      <a:endParaRPr lang="en-US">
                        <a:solidFill>
                          <a:schemeClr val="tx1"/>
                        </a:solidFill>
                      </a:endParaRPr>
                    </a:p>
                  </a:txBody>
                  <a:tcPr/>
                </a:tc>
                <a:tc>
                  <a:txBody>
                    <a:bodyPr/>
                    <a:lstStyle/>
                    <a:p>
                      <a:pPr algn="ctr"/>
                      <a:endParaRPr lang="en-GB" dirty="0">
                        <a:solidFill>
                          <a:schemeClr val="tx1"/>
                        </a:solidFill>
                      </a:endParaRPr>
                    </a:p>
                  </a:txBody>
                  <a:tcPr/>
                </a:tc>
                <a:tc>
                  <a:txBody>
                    <a:bodyPr/>
                    <a:lstStyle/>
                    <a:p>
                      <a:pPr lvl="0" algn="ctr">
                        <a:lnSpc>
                          <a:spcPct val="100000"/>
                        </a:lnSpc>
                        <a:spcBef>
                          <a:spcPts val="0"/>
                        </a:spcBef>
                        <a:spcAft>
                          <a:spcPts val="0"/>
                        </a:spcAft>
                        <a:buNone/>
                      </a:pPr>
                      <a:r>
                        <a:rPr lang="en-GB" sz="1800" b="0" i="0" u="none" strike="noStrike" noProof="0" dirty="0">
                          <a:solidFill>
                            <a:schemeClr val="tx1"/>
                          </a:solidFill>
                          <a:latin typeface="Calibri"/>
                        </a:rPr>
                        <a:t>Less than 3 minutes</a:t>
                      </a:r>
                      <a:endParaRPr lang="en-GB" sz="1800" b="0" i="0" u="none" strike="noStrike" noProof="0" dirty="0">
                        <a:solidFill>
                          <a:srgbClr val="000000"/>
                        </a:solidFill>
                        <a:latin typeface="Calibri"/>
                      </a:endParaRPr>
                    </a:p>
                  </a:txBody>
                  <a:tcPr/>
                </a:tc>
                <a:extLst>
                  <a:ext uri="{0D108BD9-81ED-4DB2-BD59-A6C34878D82A}">
                    <a16:rowId xmlns:a16="http://schemas.microsoft.com/office/drawing/2014/main" val="1280350449"/>
                  </a:ext>
                </a:extLst>
              </a:tr>
            </a:tbl>
          </a:graphicData>
        </a:graphic>
      </p:graphicFrame>
      <p:pic>
        <p:nvPicPr>
          <p:cNvPr id="11" name="Picture 10">
            <a:extLst>
              <a:ext uri="{FF2B5EF4-FFF2-40B4-BE49-F238E27FC236}">
                <a16:creationId xmlns:a16="http://schemas.microsoft.com/office/drawing/2014/main" id="{7E56E9E6-3E54-16FE-7051-75EC7B323DAC}"/>
              </a:ext>
            </a:extLst>
          </p:cNvPr>
          <p:cNvPicPr>
            <a:picLocks noChangeAspect="1"/>
          </p:cNvPicPr>
          <p:nvPr/>
        </p:nvPicPr>
        <p:blipFill>
          <a:blip r:embed="rId3"/>
          <a:srcRect l="4415" t="17012" r="1625" b="1229"/>
          <a:stretch>
            <a:fillRect/>
          </a:stretch>
        </p:blipFill>
        <p:spPr>
          <a:xfrm>
            <a:off x="2943814" y="3869473"/>
            <a:ext cx="2415119" cy="1136573"/>
          </a:xfrm>
          <a:prstGeom prst="rect">
            <a:avLst/>
          </a:prstGeom>
        </p:spPr>
      </p:pic>
      <p:pic>
        <p:nvPicPr>
          <p:cNvPr id="13" name="Picture 12" descr="A drawing of a cart&#10;&#10;AI-generated content may be incorrect.">
            <a:extLst>
              <a:ext uri="{FF2B5EF4-FFF2-40B4-BE49-F238E27FC236}">
                <a16:creationId xmlns:a16="http://schemas.microsoft.com/office/drawing/2014/main" id="{7C38B166-1C9E-5F9E-7FC2-ACF5246CCA62}"/>
              </a:ext>
            </a:extLst>
          </p:cNvPr>
          <p:cNvPicPr>
            <a:picLocks noChangeAspect="1"/>
          </p:cNvPicPr>
          <p:nvPr/>
        </p:nvPicPr>
        <p:blipFill>
          <a:blip r:embed="rId4"/>
          <a:stretch>
            <a:fillRect/>
          </a:stretch>
        </p:blipFill>
        <p:spPr>
          <a:xfrm flipH="1">
            <a:off x="2946623" y="5007070"/>
            <a:ext cx="2413328" cy="1041308"/>
          </a:xfrm>
          <a:prstGeom prst="rect">
            <a:avLst/>
          </a:prstGeom>
        </p:spPr>
      </p:pic>
      <p:pic>
        <p:nvPicPr>
          <p:cNvPr id="15" name="Picture 14" descr="A purple rectangular object with wheels&#10;&#10;AI-generated content may be incorrect.">
            <a:extLst>
              <a:ext uri="{FF2B5EF4-FFF2-40B4-BE49-F238E27FC236}">
                <a16:creationId xmlns:a16="http://schemas.microsoft.com/office/drawing/2014/main" id="{7A3BB5C9-C990-E902-1C6B-90F4AEEE1A59}"/>
              </a:ext>
            </a:extLst>
          </p:cNvPr>
          <p:cNvPicPr>
            <a:picLocks noChangeAspect="1"/>
          </p:cNvPicPr>
          <p:nvPr/>
        </p:nvPicPr>
        <p:blipFill>
          <a:blip r:embed="rId5"/>
          <a:srcRect l="7577" r="3121"/>
          <a:stretch/>
        </p:blipFill>
        <p:spPr>
          <a:xfrm>
            <a:off x="2996351" y="2557533"/>
            <a:ext cx="2314331" cy="1310639"/>
          </a:xfrm>
          <a:prstGeom prst="rect">
            <a:avLst/>
          </a:prstGeom>
        </p:spPr>
      </p:pic>
      <p:sp>
        <p:nvSpPr>
          <p:cNvPr id="3" name="Rectangle: Rounded Corners 2">
            <a:extLst>
              <a:ext uri="{FF2B5EF4-FFF2-40B4-BE49-F238E27FC236}">
                <a16:creationId xmlns:a16="http://schemas.microsoft.com/office/drawing/2014/main" id="{0C6A74E5-E982-9CCF-A153-EADA64FADD56}"/>
              </a:ext>
            </a:extLst>
          </p:cNvPr>
          <p:cNvSpPr/>
          <p:nvPr/>
        </p:nvSpPr>
        <p:spPr>
          <a:xfrm>
            <a:off x="6270784" y="1759893"/>
            <a:ext cx="2851355" cy="4532671"/>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1FC555FB-104E-9DD9-2942-8F2B943CCF89}"/>
              </a:ext>
            </a:extLst>
          </p:cNvPr>
          <p:cNvSpPr txBox="1"/>
          <p:nvPr/>
        </p:nvSpPr>
        <p:spPr>
          <a:xfrm>
            <a:off x="9629347" y="2551837"/>
            <a:ext cx="1828799" cy="1754326"/>
          </a:xfrm>
          <a:prstGeom prst="rect">
            <a:avLst/>
          </a:prstGeom>
          <a:noFill/>
          <a:ln w="57150">
            <a:solidFill>
              <a:schemeClr val="tx1"/>
            </a:solidFill>
          </a:ln>
        </p:spPr>
        <p:txBody>
          <a:bodyPr wrap="square" rtlCol="0">
            <a:spAutoFit/>
          </a:bodyPr>
          <a:lstStyle/>
          <a:p>
            <a:r>
              <a:rPr lang="en-GB" dirty="0"/>
              <a:t>With approx. 6 months development time, only about </a:t>
            </a:r>
            <a:r>
              <a:rPr lang="en-GB" b="1" dirty="0"/>
              <a:t>12 quotations is break even!</a:t>
            </a:r>
          </a:p>
        </p:txBody>
      </p:sp>
      <p:sp>
        <p:nvSpPr>
          <p:cNvPr id="8" name="TextBox 7">
            <a:extLst>
              <a:ext uri="{FF2B5EF4-FFF2-40B4-BE49-F238E27FC236}">
                <a16:creationId xmlns:a16="http://schemas.microsoft.com/office/drawing/2014/main" id="{9EC6A8AD-85D5-7E40-68E2-D6A240245DF9}"/>
              </a:ext>
            </a:extLst>
          </p:cNvPr>
          <p:cNvSpPr txBox="1"/>
          <p:nvPr/>
        </p:nvSpPr>
        <p:spPr>
          <a:xfrm>
            <a:off x="9629346" y="4426671"/>
            <a:ext cx="1828799" cy="1200329"/>
          </a:xfrm>
          <a:prstGeom prst="rect">
            <a:avLst/>
          </a:prstGeom>
          <a:noFill/>
          <a:ln w="57150">
            <a:solidFill>
              <a:schemeClr val="tx1"/>
            </a:solidFill>
          </a:ln>
        </p:spPr>
        <p:txBody>
          <a:bodyPr wrap="square" rtlCol="0">
            <a:spAutoFit/>
          </a:bodyPr>
          <a:lstStyle/>
          <a:p>
            <a:r>
              <a:rPr lang="en-GB" dirty="0"/>
              <a:t>Speed up per quote is ~6,000</a:t>
            </a:r>
          </a:p>
          <a:p>
            <a:r>
              <a:rPr lang="en-GB" b="1" dirty="0"/>
              <a:t>i.e. 3 orders of magnitude!!</a:t>
            </a:r>
          </a:p>
        </p:txBody>
      </p:sp>
    </p:spTree>
    <p:custDataLst>
      <p:tags r:id="rId1"/>
    </p:custDataLst>
    <p:extLst>
      <p:ext uri="{BB962C8B-B14F-4D97-AF65-F5344CB8AC3E}">
        <p14:creationId xmlns:p14="http://schemas.microsoft.com/office/powerpoint/2010/main" val="89290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haping Cities like Coral Reefs - Plastics le Mag">
            <a:extLst>
              <a:ext uri="{FF2B5EF4-FFF2-40B4-BE49-F238E27FC236}">
                <a16:creationId xmlns:a16="http://schemas.microsoft.com/office/drawing/2014/main" id="{3BA48563-7E5E-E2D0-F680-DC4CBAB37B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425" y="2160740"/>
            <a:ext cx="4831466" cy="253652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he designs often appear similar to shapes and structures found in the natural world (Credit: Airbus)">
            <a:extLst>
              <a:ext uri="{FF2B5EF4-FFF2-40B4-BE49-F238E27FC236}">
                <a16:creationId xmlns:a16="http://schemas.microsoft.com/office/drawing/2014/main" id="{A5A5970F-B3B2-9E2E-E195-00E8B0BB62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017" y="2160740"/>
            <a:ext cx="4509366" cy="25365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E3C9593-0808-4098-EF64-BE33A0526A9C}"/>
              </a:ext>
            </a:extLst>
          </p:cNvPr>
          <p:cNvSpPr txBox="1"/>
          <p:nvPr/>
        </p:nvSpPr>
        <p:spPr>
          <a:xfrm>
            <a:off x="541425" y="4808919"/>
            <a:ext cx="4831466" cy="923330"/>
          </a:xfrm>
          <a:prstGeom prst="rect">
            <a:avLst/>
          </a:prstGeom>
          <a:noFill/>
        </p:spPr>
        <p:txBody>
          <a:bodyPr wrap="square">
            <a:spAutoFit/>
          </a:bodyPr>
          <a:lstStyle/>
          <a:p>
            <a:r>
              <a:rPr lang="en-GB" b="0" i="0" dirty="0">
                <a:solidFill>
                  <a:srgbClr val="888888"/>
                </a:solidFill>
                <a:effectLst/>
                <a:latin typeface="Arial" panose="020B0604020202020204" pitchFamily="34" charset="0"/>
              </a:rPr>
              <a:t>Chris Bosse, co-director of the Australian architecture agency Lava (Laboratory for Visionary Architecture).</a:t>
            </a:r>
            <a:endParaRPr lang="en-GB" dirty="0"/>
          </a:p>
        </p:txBody>
      </p:sp>
      <p:sp>
        <p:nvSpPr>
          <p:cNvPr id="9" name="TextBox 8">
            <a:extLst>
              <a:ext uri="{FF2B5EF4-FFF2-40B4-BE49-F238E27FC236}">
                <a16:creationId xmlns:a16="http://schemas.microsoft.com/office/drawing/2014/main" id="{E0887B8B-C58D-F68A-1424-4D935E401F0F}"/>
              </a:ext>
            </a:extLst>
          </p:cNvPr>
          <p:cNvSpPr txBox="1"/>
          <p:nvPr/>
        </p:nvSpPr>
        <p:spPr>
          <a:xfrm>
            <a:off x="6502017" y="4808919"/>
            <a:ext cx="4509366" cy="923330"/>
          </a:xfrm>
          <a:prstGeom prst="rect">
            <a:avLst/>
          </a:prstGeom>
          <a:noFill/>
        </p:spPr>
        <p:txBody>
          <a:bodyPr wrap="square">
            <a:spAutoFit/>
          </a:bodyPr>
          <a:lstStyle/>
          <a:p>
            <a:r>
              <a:rPr lang="en-GB" dirty="0">
                <a:solidFill>
                  <a:srgbClr val="888888"/>
                </a:solidFill>
                <a:latin typeface="Arial" panose="020B0604020202020204" pitchFamily="34" charset="0"/>
              </a:rPr>
              <a:t>The designs often appear similar to shapes and structures found in the natural world (Credit: Airbus) Ref bbc.co.uk/future</a:t>
            </a:r>
          </a:p>
        </p:txBody>
      </p:sp>
    </p:spTree>
    <p:extLst>
      <p:ext uri="{BB962C8B-B14F-4D97-AF65-F5344CB8AC3E}">
        <p14:creationId xmlns:p14="http://schemas.microsoft.com/office/powerpoint/2010/main" val="26635085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sers\mprice\AppData\Local\Microsoft\Windows\Temporary Internet Files\Content.IE5\TQIWFFSI\MM910001071[1].gif">
            <a:extLst>
              <a:ext uri="{FF2B5EF4-FFF2-40B4-BE49-F238E27FC236}">
                <a16:creationId xmlns:a16="http://schemas.microsoft.com/office/drawing/2014/main" id="{0518C4F8-F601-FB4B-A158-6AD62478340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535694" y="3067269"/>
            <a:ext cx="3525458" cy="35254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3E8C427-0909-0BB0-8081-51446ED8A55A}"/>
              </a:ext>
            </a:extLst>
          </p:cNvPr>
          <p:cNvSpPr/>
          <p:nvPr/>
        </p:nvSpPr>
        <p:spPr>
          <a:xfrm>
            <a:off x="794922" y="1407297"/>
            <a:ext cx="9139300" cy="1815882"/>
          </a:xfrm>
          <a:prstGeom prst="rect">
            <a:avLst/>
          </a:prstGeom>
        </p:spPr>
        <p:txBody>
          <a:bodyPr wrap="square">
            <a:spAutoFit/>
          </a:bodyPr>
          <a:lstStyle/>
          <a:p>
            <a:r>
              <a:rPr lang="en-US" sz="2800" dirty="0"/>
              <a:t>And remember…….</a:t>
            </a:r>
          </a:p>
          <a:p>
            <a:endParaRPr lang="en-US" sz="2800" dirty="0"/>
          </a:p>
          <a:p>
            <a:r>
              <a:rPr lang="en-US" sz="2800" dirty="0"/>
              <a:t>Imagination is the only weapon in the war against reality.”</a:t>
            </a:r>
            <a:br>
              <a:rPr lang="en-US" sz="2800" dirty="0"/>
            </a:br>
            <a:r>
              <a:rPr lang="en-US" sz="2800" dirty="0"/>
              <a:t>― </a:t>
            </a:r>
            <a:r>
              <a:rPr lang="en-US" sz="2800" dirty="0">
                <a:hlinkClick r:id="rId3" action="ppaction://hlinkfile"/>
              </a:rPr>
              <a:t>Lewis Carroll</a:t>
            </a:r>
            <a:r>
              <a:rPr lang="en-US" sz="2800" dirty="0"/>
              <a:t>, </a:t>
            </a:r>
            <a:r>
              <a:rPr lang="en-US" sz="2800" i="1" dirty="0">
                <a:hlinkClick r:id="rId3" action="ppaction://hlinkfile"/>
              </a:rPr>
              <a:t>Alice in Wonderland</a:t>
            </a:r>
            <a:endParaRPr lang="en-US" sz="2800" dirty="0"/>
          </a:p>
        </p:txBody>
      </p:sp>
    </p:spTree>
    <p:extLst>
      <p:ext uri="{BB962C8B-B14F-4D97-AF65-F5344CB8AC3E}">
        <p14:creationId xmlns:p14="http://schemas.microsoft.com/office/powerpoint/2010/main" val="4238321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E7F8A-DB06-1470-D8FB-5CE58BCECD0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1CAEC1C-C09F-72F5-9827-44D5CEEA8991}"/>
              </a:ext>
            </a:extLst>
          </p:cNvPr>
          <p:cNvSpPr>
            <a:spLocks noGrp="1"/>
          </p:cNvSpPr>
          <p:nvPr>
            <p:ph type="title"/>
          </p:nvPr>
        </p:nvSpPr>
        <p:spPr/>
        <p:txBody>
          <a:bodyPr/>
          <a:lstStyle/>
          <a:p>
            <a:r>
              <a:rPr lang="en-GB" dirty="0"/>
              <a:t>Thank You!</a:t>
            </a:r>
          </a:p>
        </p:txBody>
      </p:sp>
    </p:spTree>
    <p:extLst>
      <p:ext uri="{BB962C8B-B14F-4D97-AF65-F5344CB8AC3E}">
        <p14:creationId xmlns:p14="http://schemas.microsoft.com/office/powerpoint/2010/main" val="2114733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eeing the wing unattached really puts into perspective the sheer size of  the A380 : r/aviation">
            <a:extLst>
              <a:ext uri="{FF2B5EF4-FFF2-40B4-BE49-F238E27FC236}">
                <a16:creationId xmlns:a16="http://schemas.microsoft.com/office/drawing/2014/main" id="{6DDF4C86-0FB0-3A51-8273-950EF1F368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30206"/>
            <a:ext cx="4999763" cy="33279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is incredible shot of the Airbus A380 fuselage section during its  assembly! Seeing the sheer size and complex internal structure really  highlights the massive engineering effort that goes into building the  world's">
            <a:extLst>
              <a:ext uri="{FF2B5EF4-FFF2-40B4-BE49-F238E27FC236}">
                <a16:creationId xmlns:a16="http://schemas.microsoft.com/office/drawing/2014/main" id="{A42068DA-AEB0-C030-C492-88D41DC049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341" y="1630207"/>
            <a:ext cx="4155819" cy="332796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ircraft design - Why is the A380's fuselage designed with a flat bottom? -  Aviation Stack Exchange">
            <a:extLst>
              <a:ext uri="{FF2B5EF4-FFF2-40B4-BE49-F238E27FC236}">
                <a16:creationId xmlns:a16="http://schemas.microsoft.com/office/drawing/2014/main" id="{AC683F00-4F84-51A7-7E20-A57E8DC36E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3664" y="3560150"/>
            <a:ext cx="4476750" cy="29813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7C2C715-3886-A837-2581-795E192651AA}"/>
              </a:ext>
            </a:extLst>
          </p:cNvPr>
          <p:cNvSpPr txBox="1"/>
          <p:nvPr/>
        </p:nvSpPr>
        <p:spPr>
          <a:xfrm>
            <a:off x="8490691" y="5057326"/>
            <a:ext cx="2605072" cy="1384995"/>
          </a:xfrm>
          <a:prstGeom prst="rect">
            <a:avLst/>
          </a:prstGeom>
          <a:noFill/>
        </p:spPr>
        <p:txBody>
          <a:bodyPr wrap="none" rtlCol="0">
            <a:spAutoFit/>
          </a:bodyPr>
          <a:lstStyle/>
          <a:p>
            <a:r>
              <a:rPr lang="en-GB" sz="2800" b="1" dirty="0"/>
              <a:t>4 million parts</a:t>
            </a:r>
          </a:p>
          <a:p>
            <a:r>
              <a:rPr lang="en-GB" sz="2800" b="1" dirty="0"/>
              <a:t>1500 companies</a:t>
            </a:r>
          </a:p>
          <a:p>
            <a:r>
              <a:rPr lang="en-GB" sz="2800" b="1" dirty="0"/>
              <a:t>30 countries</a:t>
            </a:r>
          </a:p>
        </p:txBody>
      </p:sp>
      <p:sp>
        <p:nvSpPr>
          <p:cNvPr id="5" name="TextBox 4">
            <a:extLst>
              <a:ext uri="{FF2B5EF4-FFF2-40B4-BE49-F238E27FC236}">
                <a16:creationId xmlns:a16="http://schemas.microsoft.com/office/drawing/2014/main" id="{EB1CC0ED-D606-5ADB-FC84-D07DB9C6F15D}"/>
              </a:ext>
            </a:extLst>
          </p:cNvPr>
          <p:cNvSpPr txBox="1"/>
          <p:nvPr/>
        </p:nvSpPr>
        <p:spPr>
          <a:xfrm>
            <a:off x="4552872" y="1106986"/>
            <a:ext cx="1994457" cy="523220"/>
          </a:xfrm>
          <a:prstGeom prst="rect">
            <a:avLst/>
          </a:prstGeom>
          <a:noFill/>
        </p:spPr>
        <p:txBody>
          <a:bodyPr wrap="none" rtlCol="0">
            <a:spAutoFit/>
          </a:bodyPr>
          <a:lstStyle/>
          <a:p>
            <a:r>
              <a:rPr lang="en-GB" sz="2800" b="1" dirty="0"/>
              <a:t>Airbus A380</a:t>
            </a:r>
          </a:p>
        </p:txBody>
      </p:sp>
    </p:spTree>
    <p:custDataLst>
      <p:tags r:id="rId1"/>
    </p:custDataLst>
    <p:extLst>
      <p:ext uri="{BB962C8B-B14F-4D97-AF65-F5344CB8AC3E}">
        <p14:creationId xmlns:p14="http://schemas.microsoft.com/office/powerpoint/2010/main" val="22596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barn(inVertical)">
                                      <p:cBhvr>
                                        <p:cTn id="7"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logs | University of Kentucky College ...">
            <a:extLst>
              <a:ext uri="{FF2B5EF4-FFF2-40B4-BE49-F238E27FC236}">
                <a16:creationId xmlns:a16="http://schemas.microsoft.com/office/drawing/2014/main" id="{E7A7001E-F875-311E-2F2A-DF2ECFC0C2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311" y="1666875"/>
            <a:ext cx="8530683"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85247AF-0B4B-BBB3-7F9B-8A36228B28AF}"/>
              </a:ext>
            </a:extLst>
          </p:cNvPr>
          <p:cNvSpPr txBox="1"/>
          <p:nvPr/>
        </p:nvSpPr>
        <p:spPr>
          <a:xfrm>
            <a:off x="2458064" y="6238875"/>
            <a:ext cx="2203424" cy="523220"/>
          </a:xfrm>
          <a:prstGeom prst="rect">
            <a:avLst/>
          </a:prstGeom>
          <a:noFill/>
        </p:spPr>
        <p:txBody>
          <a:bodyPr wrap="none" rtlCol="0">
            <a:spAutoFit/>
          </a:bodyPr>
          <a:lstStyle/>
          <a:p>
            <a:r>
              <a:rPr lang="en-GB" sz="2800" b="1" dirty="0"/>
              <a:t>Isaac Newton</a:t>
            </a:r>
          </a:p>
        </p:txBody>
      </p:sp>
      <p:sp>
        <p:nvSpPr>
          <p:cNvPr id="3" name="TextBox 2">
            <a:extLst>
              <a:ext uri="{FF2B5EF4-FFF2-40B4-BE49-F238E27FC236}">
                <a16:creationId xmlns:a16="http://schemas.microsoft.com/office/drawing/2014/main" id="{2901ABAD-72A5-2085-1C92-E2B5DCEF6807}"/>
              </a:ext>
            </a:extLst>
          </p:cNvPr>
          <p:cNvSpPr txBox="1"/>
          <p:nvPr/>
        </p:nvSpPr>
        <p:spPr>
          <a:xfrm>
            <a:off x="6641690" y="6238875"/>
            <a:ext cx="2450223" cy="523220"/>
          </a:xfrm>
          <a:prstGeom prst="rect">
            <a:avLst/>
          </a:prstGeom>
          <a:noFill/>
        </p:spPr>
        <p:txBody>
          <a:bodyPr wrap="none" rtlCol="0">
            <a:spAutoFit/>
          </a:bodyPr>
          <a:lstStyle/>
          <a:p>
            <a:r>
              <a:rPr lang="en-GB" sz="2800" b="1" dirty="0"/>
              <a:t>Charles Darwin</a:t>
            </a:r>
          </a:p>
        </p:txBody>
      </p:sp>
    </p:spTree>
    <p:extLst>
      <p:ext uri="{BB962C8B-B14F-4D97-AF65-F5344CB8AC3E}">
        <p14:creationId xmlns:p14="http://schemas.microsoft.com/office/powerpoint/2010/main" val="1542045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6DB4F1-D335-7449-EA29-0E1CC97987CC}"/>
              </a:ext>
            </a:extLst>
          </p:cNvPr>
          <p:cNvPicPr>
            <a:picLocks noChangeAspect="1"/>
          </p:cNvPicPr>
          <p:nvPr/>
        </p:nvPicPr>
        <p:blipFill>
          <a:blip r:embed="rId2"/>
          <a:stretch>
            <a:fillRect/>
          </a:stretch>
        </p:blipFill>
        <p:spPr>
          <a:xfrm>
            <a:off x="5433349" y="1400536"/>
            <a:ext cx="5029200" cy="5029200"/>
          </a:xfrm>
          <a:prstGeom prst="rect">
            <a:avLst/>
          </a:prstGeom>
        </p:spPr>
      </p:pic>
      <p:sp>
        <p:nvSpPr>
          <p:cNvPr id="6" name="TextBox 5">
            <a:extLst>
              <a:ext uri="{FF2B5EF4-FFF2-40B4-BE49-F238E27FC236}">
                <a16:creationId xmlns:a16="http://schemas.microsoft.com/office/drawing/2014/main" id="{5CCA17F3-EDDD-ADFF-D64D-80E3680975E3}"/>
              </a:ext>
            </a:extLst>
          </p:cNvPr>
          <p:cNvSpPr txBox="1"/>
          <p:nvPr/>
        </p:nvSpPr>
        <p:spPr>
          <a:xfrm>
            <a:off x="844952" y="1412110"/>
            <a:ext cx="3819646" cy="4832092"/>
          </a:xfrm>
          <a:prstGeom prst="rect">
            <a:avLst/>
          </a:prstGeom>
          <a:noFill/>
        </p:spPr>
        <p:txBody>
          <a:bodyPr wrap="square" rtlCol="0">
            <a:spAutoFit/>
          </a:bodyPr>
          <a:lstStyle/>
          <a:p>
            <a:r>
              <a:rPr lang="en-GB" sz="2800" dirty="0"/>
              <a:t>At the core of all this is DNA - the genes of life itself!</a:t>
            </a:r>
          </a:p>
          <a:p>
            <a:endParaRPr lang="en-GB" sz="2800" dirty="0"/>
          </a:p>
          <a:p>
            <a:endParaRPr lang="en-GB" sz="2800" dirty="0"/>
          </a:p>
          <a:p>
            <a:r>
              <a:rPr lang="en-GB" sz="2800" dirty="0"/>
              <a:t>These are the instructions for how every plant and animal on the planet grows and develops into a living organism.</a:t>
            </a:r>
          </a:p>
        </p:txBody>
      </p:sp>
    </p:spTree>
    <p:extLst>
      <p:ext uri="{BB962C8B-B14F-4D97-AF65-F5344CB8AC3E}">
        <p14:creationId xmlns:p14="http://schemas.microsoft.com/office/powerpoint/2010/main" val="4172209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50C8C20-2957-98E5-965F-09C22BBEAC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552666"/>
            <a:ext cx="5386388" cy="5305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74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Windswept Spruce along the Wild Pacific ...">
            <a:extLst>
              <a:ext uri="{FF2B5EF4-FFF2-40B4-BE49-F238E27FC236}">
                <a16:creationId xmlns:a16="http://schemas.microsoft.com/office/drawing/2014/main" id="{98642F47-B678-625E-E7FF-81CE9A4449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345"/>
          <a:stretch/>
        </p:blipFill>
        <p:spPr bwMode="auto">
          <a:xfrm>
            <a:off x="7874494" y="1953781"/>
            <a:ext cx="2966693" cy="345272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What is spruce decline and what should ...">
            <a:extLst>
              <a:ext uri="{FF2B5EF4-FFF2-40B4-BE49-F238E27FC236}">
                <a16:creationId xmlns:a16="http://schemas.microsoft.com/office/drawing/2014/main" id="{E1F0078C-EE7A-F593-489B-1A62703A03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068" y="2131335"/>
            <a:ext cx="3050403" cy="345519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pruce Tree Complete Guide: Growing ...">
            <a:extLst>
              <a:ext uri="{FF2B5EF4-FFF2-40B4-BE49-F238E27FC236}">
                <a16:creationId xmlns:a16="http://schemas.microsoft.com/office/drawing/2014/main" id="{00DE3E5A-6431-2D1A-B697-20A75445EF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2056" y="1518775"/>
            <a:ext cx="2728911" cy="16002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ow to Identify &amp; Propagate White Spruce (Picea glauca)">
            <a:extLst>
              <a:ext uri="{FF2B5EF4-FFF2-40B4-BE49-F238E27FC236}">
                <a16:creationId xmlns:a16="http://schemas.microsoft.com/office/drawing/2014/main" id="{EA7CBB51-E598-0BF0-DF10-1AE5AB308A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4001" y="4612295"/>
            <a:ext cx="2726966" cy="1815137"/>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F1056944-EF51-E6C1-ACD9-B559FBD3CBCE}"/>
              </a:ext>
            </a:extLst>
          </p:cNvPr>
          <p:cNvSpPr/>
          <p:nvPr/>
        </p:nvSpPr>
        <p:spPr>
          <a:xfrm rot="19476505">
            <a:off x="3243594" y="2616369"/>
            <a:ext cx="1405341" cy="3928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rrow: Right 4">
            <a:extLst>
              <a:ext uri="{FF2B5EF4-FFF2-40B4-BE49-F238E27FC236}">
                <a16:creationId xmlns:a16="http://schemas.microsoft.com/office/drawing/2014/main" id="{664BBCE7-D5EF-0401-72A1-466DAC22030E}"/>
              </a:ext>
            </a:extLst>
          </p:cNvPr>
          <p:cNvSpPr/>
          <p:nvPr/>
        </p:nvSpPr>
        <p:spPr>
          <a:xfrm rot="2123495" flipH="1">
            <a:off x="6743938" y="2616368"/>
            <a:ext cx="1405341" cy="3928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rrow: Right 5">
            <a:extLst>
              <a:ext uri="{FF2B5EF4-FFF2-40B4-BE49-F238E27FC236}">
                <a16:creationId xmlns:a16="http://schemas.microsoft.com/office/drawing/2014/main" id="{3155F11A-7FE4-6915-016A-ECCA8D9249F6}"/>
              </a:ext>
            </a:extLst>
          </p:cNvPr>
          <p:cNvSpPr/>
          <p:nvPr/>
        </p:nvSpPr>
        <p:spPr>
          <a:xfrm rot="19476505">
            <a:off x="6735060" y="4934922"/>
            <a:ext cx="1405341" cy="3928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Right 6">
            <a:extLst>
              <a:ext uri="{FF2B5EF4-FFF2-40B4-BE49-F238E27FC236}">
                <a16:creationId xmlns:a16="http://schemas.microsoft.com/office/drawing/2014/main" id="{BF032C50-7383-7F57-E4FC-61ECEED7277F}"/>
              </a:ext>
            </a:extLst>
          </p:cNvPr>
          <p:cNvSpPr/>
          <p:nvPr/>
        </p:nvSpPr>
        <p:spPr>
          <a:xfrm rot="2123495" flipH="1">
            <a:off x="3016776" y="4777206"/>
            <a:ext cx="1405341" cy="3928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Right 7">
            <a:extLst>
              <a:ext uri="{FF2B5EF4-FFF2-40B4-BE49-F238E27FC236}">
                <a16:creationId xmlns:a16="http://schemas.microsoft.com/office/drawing/2014/main" id="{A4A49587-5CA4-6D4D-CDFB-50888E6D3FFD}"/>
              </a:ext>
            </a:extLst>
          </p:cNvPr>
          <p:cNvSpPr/>
          <p:nvPr/>
        </p:nvSpPr>
        <p:spPr>
          <a:xfrm rot="16200000" flipH="1">
            <a:off x="4944107" y="3676616"/>
            <a:ext cx="1405341" cy="3928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82446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52"/>
                                        </p:tgtEl>
                                        <p:attrNameLst>
                                          <p:attrName>style.visibility</p:attrName>
                                        </p:attrNameLst>
                                      </p:cBhvr>
                                      <p:to>
                                        <p:strVal val="visible"/>
                                      </p:to>
                                    </p:set>
                                    <p:animEffect transition="in" filter="fade">
                                      <p:cBhvr>
                                        <p:cTn id="7" dur="500"/>
                                        <p:tgtEl>
                                          <p:spTgt spid="61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148"/>
                                        </p:tgtEl>
                                        <p:attrNameLst>
                                          <p:attrName>style.visibility</p:attrName>
                                        </p:attrNameLst>
                                      </p:cBhvr>
                                      <p:to>
                                        <p:strVal val="visible"/>
                                      </p:to>
                                    </p:set>
                                    <p:animEffect transition="in" filter="wheel(1)">
                                      <p:cBhvr>
                                        <p:cTn id="17" dur="2000"/>
                                        <p:tgtEl>
                                          <p:spTgt spid="614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6146"/>
                                        </p:tgtEl>
                                        <p:attrNameLst>
                                          <p:attrName>style.visibility</p:attrName>
                                        </p:attrNameLst>
                                      </p:cBhvr>
                                      <p:to>
                                        <p:strVal val="visible"/>
                                      </p:to>
                                    </p:set>
                                    <p:animEffect transition="in" filter="wheel(1)">
                                      <p:cBhvr>
                                        <p:cTn id="27" dur="2000"/>
                                        <p:tgtEl>
                                          <p:spTgt spid="614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32" fill="hold" nodeType="clickEffect">
                                  <p:stCondLst>
                                    <p:cond delay="0"/>
                                  </p:stCondLst>
                                  <p:childTnLst>
                                    <p:set>
                                      <p:cBhvr>
                                        <p:cTn id="41" dur="1" fill="hold">
                                          <p:stCondLst>
                                            <p:cond delay="0"/>
                                          </p:stCondLst>
                                        </p:cTn>
                                        <p:tgtEl>
                                          <p:spTgt spid="6150"/>
                                        </p:tgtEl>
                                        <p:attrNameLst>
                                          <p:attrName>style.visibility</p:attrName>
                                        </p:attrNameLst>
                                      </p:cBhvr>
                                      <p:to>
                                        <p:strVal val="visible"/>
                                      </p:to>
                                    </p:set>
                                    <p:animEffect transition="in" filter="circle(out)">
                                      <p:cBhvr>
                                        <p:cTn id="42" dur="2000"/>
                                        <p:tgtEl>
                                          <p:spTgt spid="615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up)">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E119CA-E0DA-3766-7314-F8F96DABCBC2}"/>
              </a:ext>
            </a:extLst>
          </p:cNvPr>
          <p:cNvPicPr/>
          <p:nvPr/>
        </p:nvPicPr>
        <p:blipFill>
          <a:blip r:embed="rId3"/>
          <a:stretch/>
        </p:blipFill>
        <p:spPr>
          <a:xfrm>
            <a:off x="2052918" y="1212747"/>
            <a:ext cx="7360023" cy="5516164"/>
          </a:xfrm>
          <a:prstGeom prst="rect">
            <a:avLst/>
          </a:prstGeom>
          <a:ln w="0">
            <a:noFill/>
          </a:ln>
        </p:spPr>
      </p:pic>
    </p:spTree>
    <p:custDataLst>
      <p:tags r:id="rId1"/>
    </p:custDataLst>
    <p:extLst>
      <p:ext uri="{BB962C8B-B14F-4D97-AF65-F5344CB8AC3E}">
        <p14:creationId xmlns:p14="http://schemas.microsoft.com/office/powerpoint/2010/main" val="313888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7.1"/>
</p:tagLst>
</file>

<file path=ppt/tags/tag2.xml><?xml version="1.0" encoding="utf-8"?>
<p:tagLst xmlns:a="http://schemas.openxmlformats.org/drawingml/2006/main" xmlns:r="http://schemas.openxmlformats.org/officeDocument/2006/relationships" xmlns:p="http://schemas.openxmlformats.org/presentationml/2006/main">
  <p:tag name="TIMING" val="|0.6|4.3|0.8|2.2|1.3|11.9|0.7|1.5|1.8"/>
</p:tagLst>
</file>

<file path=ppt/tags/tag3.xml><?xml version="1.0" encoding="utf-8"?>
<p:tagLst xmlns:a="http://schemas.openxmlformats.org/drawingml/2006/main" xmlns:r="http://schemas.openxmlformats.org/officeDocument/2006/relationships" xmlns:p="http://schemas.openxmlformats.org/presentationml/2006/main">
  <p:tag name="TIMING" val="|0.8"/>
</p:tagLst>
</file>

<file path=ppt/tags/tag4.xml><?xml version="1.0" encoding="utf-8"?>
<p:tagLst xmlns:a="http://schemas.openxmlformats.org/drawingml/2006/main" xmlns:r="http://schemas.openxmlformats.org/officeDocument/2006/relationships" xmlns:p="http://schemas.openxmlformats.org/presentationml/2006/main">
  <p:tag name="TIMING" val="|16.9|5.7|1.8|5.3|1.1|0.7|13.5|3.5|7"/>
</p:tagLst>
</file>

<file path=ppt/tags/tag5.xml><?xml version="1.0" encoding="utf-8"?>
<p:tagLst xmlns:a="http://schemas.openxmlformats.org/drawingml/2006/main" xmlns:r="http://schemas.openxmlformats.org/officeDocument/2006/relationships" xmlns:p="http://schemas.openxmlformats.org/presentationml/2006/main">
  <p:tag name="TIMING" val="|16.4|5.9"/>
</p:tagLst>
</file>

<file path=ppt/tags/tag6.xml><?xml version="1.0" encoding="utf-8"?>
<p:tagLst xmlns:a="http://schemas.openxmlformats.org/drawingml/2006/main" xmlns:r="http://schemas.openxmlformats.org/officeDocument/2006/relationships" xmlns:p="http://schemas.openxmlformats.org/presentationml/2006/main">
  <p:tag name="TIMING" val="|18.6"/>
</p:tagLst>
</file>

<file path=ppt/tags/tag7.xml><?xml version="1.0" encoding="utf-8"?>
<p:tagLst xmlns:a="http://schemas.openxmlformats.org/drawingml/2006/main" xmlns:r="http://schemas.openxmlformats.org/officeDocument/2006/relationships" xmlns:p="http://schemas.openxmlformats.org/presentationml/2006/main">
  <p:tag name="TIMING" val="|6.9|1.1"/>
</p:tagLst>
</file>

<file path=ppt/tags/tag8.xml><?xml version="1.0" encoding="utf-8"?>
<p:tagLst xmlns:a="http://schemas.openxmlformats.org/drawingml/2006/main" xmlns:r="http://schemas.openxmlformats.org/officeDocument/2006/relationships" xmlns:p="http://schemas.openxmlformats.org/presentationml/2006/main">
  <p:tag name="TIMING" val="|0.9|1.2|1.7|1.2|1|1.3"/>
</p:tagLst>
</file>

<file path=ppt/tags/tag9.xml><?xml version="1.0" encoding="utf-8"?>
<p:tagLst xmlns:a="http://schemas.openxmlformats.org/drawingml/2006/main" xmlns:r="http://schemas.openxmlformats.org/officeDocument/2006/relationships" xmlns:p="http://schemas.openxmlformats.org/presentationml/2006/main">
  <p:tag name="TIMING" val="|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079b8b5e-8cef-475d-a253-91613f12d3b4">
      <UserInfo>
        <DisplayName>Mark Price</DisplayName>
        <AccountId>9</AccountId>
        <AccountType/>
      </UserInfo>
      <UserInfo>
        <DisplayName>Declan Nolan</DisplayName>
        <AccountId>21</AccountId>
        <AccountType/>
      </UserInfo>
      <UserInfo>
        <DisplayName>Frank Kirkland</DisplayName>
        <AccountId>31</AccountId>
        <AccountType/>
      </UserInfo>
      <UserInfo>
        <DisplayName>Imelda Friel</DisplayName>
        <AccountId>14</AccountId>
        <AccountType/>
      </UserInfo>
      <UserInfo>
        <DisplayName>Karen Rafferty</DisplayName>
        <AccountId>25</AccountId>
        <AccountType/>
      </UserInfo>
      <UserInfo>
        <DisplayName>Luis Freixial</DisplayName>
        <AccountId>29</AccountId>
        <AccountType/>
      </UserInfo>
      <UserInfo>
        <DisplayName>Roisin McConnell</DisplayName>
        <AccountId>13</AccountId>
        <AccountType/>
      </UserInfo>
      <UserInfo>
        <DisplayName>Stephen Kyle</DisplayName>
        <AccountId>19</AccountId>
        <AccountType/>
      </UserInfo>
      <UserInfo>
        <DisplayName>Trevor Robinson</DisplayName>
        <AccountId>16</AccountId>
        <AccountType/>
      </UserInfo>
      <UserInfo>
        <DisplayName>Yan Jin</DisplayName>
        <AccountId>27</AccountId>
        <AccountType/>
      </UserInfo>
      <UserInfo>
        <DisplayName>Dearbhla Magill</DisplayName>
        <AccountId>32</AccountId>
        <AccountType/>
      </UserInfo>
      <UserInfo>
        <DisplayName>Vincent McKenna</DisplayName>
        <AccountId>36</AccountId>
        <AccountType/>
      </UserInfo>
      <UserInfo>
        <DisplayName>Andy Tyrrell</DisplayName>
        <AccountId>15</AccountId>
        <AccountType/>
      </UserInfo>
      <UserInfo>
        <DisplayName>Paul Conway</DisplayName>
        <AccountId>33</AccountId>
        <AccountType/>
      </UserInfo>
      <UserInfo>
        <DisplayName>Andrew Mowles</DisplayName>
        <AccountId>28</AccountId>
        <AccountType/>
      </UserInfo>
    </SharedWithUsers>
    <MediaLengthInSeconds xmlns="be3adb36-7233-4087-a318-47ef342d80ba" xsi:nil="true"/>
    <lcf76f155ced4ddcb4097134ff3c332f xmlns="be3adb36-7233-4087-a318-47ef342d80ba">
      <Terms xmlns="http://schemas.microsoft.com/office/infopath/2007/PartnerControls"/>
    </lcf76f155ced4ddcb4097134ff3c332f>
    <TaxCatchAll xmlns="079b8b5e-8cef-475d-a253-91613f12d3b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7F9CF8BC79878419B699A21F4A2BE5A" ma:contentTypeVersion="19" ma:contentTypeDescription="Create a new document." ma:contentTypeScope="" ma:versionID="5f43ea22cf07117b9a0e2b6cce0780bb">
  <xsd:schema xmlns:xsd="http://www.w3.org/2001/XMLSchema" xmlns:xs="http://www.w3.org/2001/XMLSchema" xmlns:p="http://schemas.microsoft.com/office/2006/metadata/properties" xmlns:ns2="be3adb36-7233-4087-a318-47ef342d80ba" xmlns:ns3="079b8b5e-8cef-475d-a253-91613f12d3b4" targetNamespace="http://schemas.microsoft.com/office/2006/metadata/properties" ma:root="true" ma:fieldsID="31ec0650479f894538e023d8d70e2995" ns2:_="" ns3:_="">
    <xsd:import namespace="be3adb36-7233-4087-a318-47ef342d80ba"/>
    <xsd:import namespace="079b8b5e-8cef-475d-a253-91613f12d3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DateTaken"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3adb36-7233-4087-a318-47ef342d80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DateTaken" ma:index="19" nillable="true" ma:displayName="MediaServiceDateTaken" ma:hidden="true" ma:internalName="MediaServiceDateTake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e49ff12-39f2-416e-aa91-245a66e61047"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79b8b5e-8cef-475d-a253-91613f12d3b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ec4451a-b88a-4f9b-9a8e-dc6e077d9a7d}" ma:internalName="TaxCatchAll" ma:showField="CatchAllData" ma:web="079b8b5e-8cef-475d-a253-91613f12d3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EC4E17-BA63-49C6-8F4C-4ABFDC930051}">
  <ds:schemaRefs>
    <ds:schemaRef ds:uri="http://schemas.microsoft.com/sharepoint/v3/contenttype/forms"/>
  </ds:schemaRefs>
</ds:datastoreItem>
</file>

<file path=customXml/itemProps2.xml><?xml version="1.0" encoding="utf-8"?>
<ds:datastoreItem xmlns:ds="http://schemas.openxmlformats.org/officeDocument/2006/customXml" ds:itemID="{0F147128-1A4D-4899-AB70-68F120570DAE}">
  <ds:schemaRefs>
    <ds:schemaRef ds:uri="079b8b5e-8cef-475d-a253-91613f12d3b4"/>
    <ds:schemaRef ds:uri="be3adb36-7233-4087-a318-47ef342d80b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BE0B242-6799-483F-B285-AB2121259365}">
  <ds:schemaRefs>
    <ds:schemaRef ds:uri="079b8b5e-8cef-475d-a253-91613f12d3b4"/>
    <ds:schemaRef ds:uri="be3adb36-7233-4087-a318-47ef342d80b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eaab77ea-b4a5-49e3-a1e8-d6dd23a1f286}" enabled="0" method="" siteId="{eaab77ea-b4a5-49e3-a1e8-d6dd23a1f286}" removed="1"/>
</clbl:labelList>
</file>

<file path=docProps/app.xml><?xml version="1.0" encoding="utf-8"?>
<Properties xmlns="http://schemas.openxmlformats.org/officeDocument/2006/extended-properties" xmlns:vt="http://schemas.openxmlformats.org/officeDocument/2006/docPropsVTypes">
  <TotalTime>4582</TotalTime>
  <Words>928</Words>
  <Application>Microsoft Office PowerPoint</Application>
  <PresentationFormat>Widescreen</PresentationFormat>
  <Paragraphs>174</Paragraphs>
  <Slides>34</Slides>
  <Notes>10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Cyber Seeds for  Superfast Engineering Design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Curved Plate 1</vt:lpstr>
      <vt:lpstr>PowerPoint Presentation</vt:lpstr>
      <vt:lpstr>Pareto</vt:lpstr>
      <vt:lpstr>PowerPoint Presentation</vt:lpstr>
      <vt:lpstr>PowerPoint Presentation</vt:lpstr>
      <vt:lpstr>Wing</vt:lpstr>
      <vt:lpstr>Wing Box Problem Outline</vt:lpstr>
      <vt:lpstr>How is the “state” assessed?</vt:lpstr>
      <vt:lpstr>PowerPoint Presentation</vt:lpstr>
      <vt:lpstr>Trailer Design Challenge with AMIC  NB AMIC is Norther Ireland’s Advanced Manufacturing Innovation Centre</vt:lpstr>
      <vt:lpstr>Project Brief</vt:lpstr>
      <vt:lpstr>Final CAD Geometry</vt:lpstr>
      <vt:lpstr>Automated CAD Generation of Trailer Seedling Workflow</vt:lpstr>
      <vt:lpstr>Automated CAD Generation of Trailer Seedling Workflow</vt:lpstr>
      <vt:lpstr>Demonstration of quick cost studies</vt:lpstr>
      <vt:lpstr>Automated Generation of Quotation Document Workflow</vt:lpstr>
      <vt:lpstr>Overview of Quotation Document Results</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Price</dc:creator>
  <cp:lastModifiedBy>Mark Price</cp:lastModifiedBy>
  <cp:revision>3</cp:revision>
  <cp:lastPrinted>2023-08-08T16:25:38Z</cp:lastPrinted>
  <dcterms:created xsi:type="dcterms:W3CDTF">2020-09-03T14:39:24Z</dcterms:created>
  <dcterms:modified xsi:type="dcterms:W3CDTF">2026-02-18T10:05:00Z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0x01010057F9CF8BC79878419B699A21F4A2BE5A</vt:lpwstr>
  </property>
  <property fmtid="{D5CDD505-2E9C-101B-9397-08002B2CF9AE}" pid="3" name="Order">
    <vt:lpwstr>88100.0000000000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ies>
</file>